
<file path=[Content_Types].xml><?xml version="1.0" encoding="utf-8"?>
<Types xmlns="http://schemas.openxmlformats.org/package/2006/content-types">
  <Default ContentType="image/jpeg" Extension="jpg"/>
  <Default ContentType="application/vnd.openxmlformats-officedocument.spreadsheetml.sheet" Extension="xlsx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88825"/>
  <p:notesSz cx="6858000" cy="9144000"/>
  <p:embeddedFontLs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iGED6CgMhjbF5h5JO+nyNHlzIA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1CB-43D4-8450-72C556A32C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91CB-43D4-8450-72C556A32C1E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CB-43D4-8450-72C556A32C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noFill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CB-43D4-8450-72C556A32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7"/>
        <c:overlap val="100"/>
        <c:axId val="2107189840"/>
        <c:axId val="2107195280"/>
      </c:barChart>
      <c:catAx>
        <c:axId val="210718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pPr>
            <a:endParaRPr lang="en-US"/>
          </a:p>
        </c:txPr>
        <c:crossAx val="2107195280"/>
        <c:crosses val="autoZero"/>
        <c:auto val="1"/>
        <c:lblAlgn val="ctr"/>
        <c:lblOffset val="100"/>
        <c:noMultiLvlLbl val="0"/>
      </c:catAx>
      <c:valAx>
        <c:axId val="21071952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107189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19" name="Google Shape;19;p12"/>
          <p:cNvCxnSpPr/>
          <p:nvPr/>
        </p:nvCxnSpPr>
        <p:spPr>
          <a:xfrm>
            <a:off x="614114" y="6272473"/>
            <a:ext cx="10960596" cy="0"/>
          </a:xfrm>
          <a:prstGeom prst="straightConnector1">
            <a:avLst/>
          </a:prstGeom>
          <a:noFill/>
          <a:ln cap="flat" cmpd="sng" w="9525">
            <a:solidFill>
              <a:srgbClr val="D8D8D8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Only">
  <p:cSld name="2_Title Only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77" name="Google Shape;77;p21"/>
          <p:cNvCxnSpPr/>
          <p:nvPr/>
        </p:nvCxnSpPr>
        <p:spPr>
          <a:xfrm>
            <a:off x="614114" y="6272473"/>
            <a:ext cx="10960596" cy="0"/>
          </a:xfrm>
          <a:prstGeom prst="straightConnector1">
            <a:avLst/>
          </a:prstGeom>
          <a:noFill/>
          <a:ln cap="flat" cmpd="sng" w="9525">
            <a:solidFill>
              <a:srgbClr val="D8D8D8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bg>
      <p:bgPr>
        <a:solidFill>
          <a:srgbClr val="262626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/>
          <p:nvPr>
            <p:ph type="title"/>
          </p:nvPr>
        </p:nvSpPr>
        <p:spPr>
          <a:xfrm>
            <a:off x="609443" y="273049"/>
            <a:ext cx="4010039" cy="1162051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" type="body"/>
          </p:nvPr>
        </p:nvSpPr>
        <p:spPr>
          <a:xfrm>
            <a:off x="4765492" y="273052"/>
            <a:ext cx="6813892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  <a:defRPr sz="4300"/>
            </a:lvl1pPr>
            <a:lvl2pPr indent="-228600" lvl="1" marL="914400" algn="ctr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sz="3700"/>
            </a:lvl2pPr>
            <a:lvl3pPr indent="-228600" lvl="2" marL="13716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3pPr>
            <a:lvl4pPr indent="-228600" lvl="3" marL="18288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4pPr>
            <a:lvl5pPr indent="-228600" lvl="4" marL="22860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5pPr>
            <a:lvl6pPr indent="-400050" lvl="5" marL="2743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indent="-400050" lvl="6" marL="3200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indent="-400050" lvl="7" marL="3657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indent="-400050" lvl="8" marL="41148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/>
        </p:txBody>
      </p:sp>
      <p:sp>
        <p:nvSpPr>
          <p:cNvPr id="86" name="Google Shape;86;p23"/>
          <p:cNvSpPr txBox="1"/>
          <p:nvPr>
            <p:ph idx="2" type="body"/>
          </p:nvPr>
        </p:nvSpPr>
        <p:spPr>
          <a:xfrm>
            <a:off x="609443" y="1435102"/>
            <a:ext cx="4010039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  <a:defRPr sz="1900"/>
            </a:lvl1pPr>
            <a:lvl2pPr indent="-228600" lvl="1" marL="9144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2pPr>
            <a:lvl3pPr indent="-228600" lvl="2" marL="1371600" algn="ctr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  <a:defRPr sz="1300"/>
            </a:lvl3pPr>
            <a:lvl4pPr indent="-228600" lvl="3" marL="1828800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4pPr>
            <a:lvl5pPr indent="-228600" lvl="4" marL="2286000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7" name="Google Shape;87;p23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/>
          <p:nvPr>
            <p:ph type="title"/>
          </p:nvPr>
        </p:nvSpPr>
        <p:spPr>
          <a:xfrm>
            <a:off x="2389095" y="4800600"/>
            <a:ext cx="7313295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4"/>
          <p:cNvSpPr/>
          <p:nvPr>
            <p:ph idx="2" type="pic"/>
          </p:nvPr>
        </p:nvSpPr>
        <p:spPr>
          <a:xfrm>
            <a:off x="2389095" y="612775"/>
            <a:ext cx="7313295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24"/>
          <p:cNvSpPr txBox="1"/>
          <p:nvPr>
            <p:ph idx="1" type="body"/>
          </p:nvPr>
        </p:nvSpPr>
        <p:spPr>
          <a:xfrm>
            <a:off x="2389095" y="5367338"/>
            <a:ext cx="7313295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  <a:defRPr sz="1900"/>
            </a:lvl1pPr>
            <a:lvl2pPr indent="-228600" lvl="1" marL="9144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2pPr>
            <a:lvl3pPr indent="-228600" lvl="2" marL="1371600" algn="ctr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  <a:defRPr sz="1300"/>
            </a:lvl3pPr>
            <a:lvl4pPr indent="-228600" lvl="3" marL="1828800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4pPr>
            <a:lvl5pPr indent="-228600" lvl="4" marL="2286000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94" name="Google Shape;94;p24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4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5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" type="body"/>
          </p:nvPr>
        </p:nvSpPr>
        <p:spPr>
          <a:xfrm rot="5400000">
            <a:off x="3600543" y="-1852677"/>
            <a:ext cx="4987739" cy="1096994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5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type="title"/>
          </p:nvPr>
        </p:nvSpPr>
        <p:spPr>
          <a:xfrm rot="5400000">
            <a:off x="7282379" y="1829159"/>
            <a:ext cx="5851525" cy="274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" type="body"/>
          </p:nvPr>
        </p:nvSpPr>
        <p:spPr>
          <a:xfrm rot="5400000">
            <a:off x="1695834" y="-811754"/>
            <a:ext cx="5851525" cy="802431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6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25" name="Google Shape;25;p13"/>
          <p:cNvCxnSpPr/>
          <p:nvPr/>
        </p:nvCxnSpPr>
        <p:spPr>
          <a:xfrm>
            <a:off x="614114" y="6272473"/>
            <a:ext cx="10960596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6" name="Google Shape;2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85080" y="6538913"/>
            <a:ext cx="771307" cy="281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31" name="Google Shape;31;p14"/>
          <p:cNvCxnSpPr/>
          <p:nvPr/>
        </p:nvCxnSpPr>
        <p:spPr>
          <a:xfrm>
            <a:off x="614114" y="6272473"/>
            <a:ext cx="10960596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type="title">
  <p:cSld name="TITLE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ctrTitle"/>
          </p:nvPr>
        </p:nvSpPr>
        <p:spPr>
          <a:xfrm>
            <a:off x="914162" y="3887117"/>
            <a:ext cx="10360501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Calibri"/>
              <a:buNone/>
              <a:defRPr sz="4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subTitle"/>
          </p:nvPr>
        </p:nvSpPr>
        <p:spPr>
          <a:xfrm>
            <a:off x="1828324" y="4399020"/>
            <a:ext cx="8532178" cy="76444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Calibri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type="ctrTitle"/>
          </p:nvPr>
        </p:nvSpPr>
        <p:spPr>
          <a:xfrm>
            <a:off x="914162" y="2130426"/>
            <a:ext cx="10360501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" type="subTitle"/>
          </p:nvPr>
        </p:nvSpPr>
        <p:spPr>
          <a:xfrm>
            <a:off x="1828324" y="3886200"/>
            <a:ext cx="8532178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Font typeface="Calibri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Calibri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Calibri"/>
              <a:buNone/>
              <a:defRPr b="1" sz="53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" type="body"/>
          </p:nvPr>
        </p:nvSpPr>
        <p:spPr>
          <a:xfrm>
            <a:off x="962833" y="2906713"/>
            <a:ext cx="1036050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Font typeface="Calibri"/>
              <a:buNone/>
              <a:defRPr sz="2700">
                <a:solidFill>
                  <a:srgbClr val="888888"/>
                </a:solidFill>
              </a:defRPr>
            </a:lvl1pPr>
            <a:lvl2pPr indent="-228600" lvl="1" marL="91440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Font typeface="Calibri"/>
              <a:buNone/>
              <a:defRPr sz="2100">
                <a:solidFill>
                  <a:srgbClr val="888888"/>
                </a:solidFill>
              </a:defRPr>
            </a:lvl3pPr>
            <a:lvl4pPr indent="-228600" lvl="3" marL="1828800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Font typeface="Calibri"/>
              <a:buNone/>
              <a:defRPr sz="1900">
                <a:solidFill>
                  <a:srgbClr val="888888"/>
                </a:solidFill>
              </a:defRPr>
            </a:lvl4pPr>
            <a:lvl5pPr indent="-228600" lvl="4" marL="2286000" algn="ctr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Font typeface="Calibri"/>
              <a:buNone/>
              <a:defRPr sz="19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8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" type="body"/>
          </p:nvPr>
        </p:nvSpPr>
        <p:spPr>
          <a:xfrm>
            <a:off x="609441" y="1600201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sz="3700"/>
            </a:lvl1pPr>
            <a:lvl2pPr indent="-228600" lvl="1" marL="9144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2pPr>
            <a:lvl3pPr indent="-228600" lvl="2" marL="13716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3pPr>
            <a:lvl4pPr indent="-228600" lvl="3" marL="18288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4pPr>
            <a:lvl5pPr indent="-228600" lvl="4" marL="22860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59" name="Google Shape;59;p19"/>
          <p:cNvSpPr txBox="1"/>
          <p:nvPr>
            <p:ph idx="2" type="body"/>
          </p:nvPr>
        </p:nvSpPr>
        <p:spPr>
          <a:xfrm>
            <a:off x="6195986" y="1600201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sz="3700"/>
            </a:lvl1pPr>
            <a:lvl2pPr indent="-228600" lvl="1" marL="9144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2pPr>
            <a:lvl3pPr indent="-228600" lvl="2" marL="13716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3pPr>
            <a:lvl4pPr indent="-228600" lvl="3" marL="18288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4pPr>
            <a:lvl5pPr indent="-228600" lvl="4" marL="22860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60" name="Google Shape;60;p19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9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" type="body"/>
          </p:nvPr>
        </p:nvSpPr>
        <p:spPr>
          <a:xfrm>
            <a:off x="609441" y="1535113"/>
            <a:ext cx="5385514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sz="3200"/>
            </a:lvl1pPr>
            <a:lvl2pPr indent="-228600" lvl="1" marL="9144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2pPr>
            <a:lvl3pPr indent="-228600" lvl="2" marL="1371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3pPr>
            <a:lvl4pPr indent="-228600" lvl="3" marL="18288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b="1" sz="2100"/>
            </a:lvl4pPr>
            <a:lvl5pPr indent="-228600" lvl="4" marL="22860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b="1" sz="21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66" name="Google Shape;66;p20"/>
          <p:cNvSpPr txBox="1"/>
          <p:nvPr>
            <p:ph idx="2" type="body"/>
          </p:nvPr>
        </p:nvSpPr>
        <p:spPr>
          <a:xfrm>
            <a:off x="609441" y="2174875"/>
            <a:ext cx="5385514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indent="-228600" lvl="1" marL="9144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2pPr>
            <a:lvl3pPr indent="-228600" lvl="2" marL="1371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3pPr>
            <a:lvl4pPr indent="-228600" lvl="3" marL="18288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sz="2100"/>
            </a:lvl4pPr>
            <a:lvl5pPr indent="-228600" lvl="4" marL="22860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67" name="Google Shape;67;p20"/>
          <p:cNvSpPr txBox="1"/>
          <p:nvPr>
            <p:ph idx="3" type="body"/>
          </p:nvPr>
        </p:nvSpPr>
        <p:spPr>
          <a:xfrm>
            <a:off x="6191756" y="1535113"/>
            <a:ext cx="5387630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sz="3200"/>
            </a:lvl1pPr>
            <a:lvl2pPr indent="-228600" lvl="1" marL="9144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2pPr>
            <a:lvl3pPr indent="-228600" lvl="2" marL="1371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3pPr>
            <a:lvl4pPr indent="-228600" lvl="3" marL="18288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b="1" sz="2100"/>
            </a:lvl4pPr>
            <a:lvl5pPr indent="-228600" lvl="4" marL="22860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b="1" sz="21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68" name="Google Shape;68;p20"/>
          <p:cNvSpPr txBox="1"/>
          <p:nvPr>
            <p:ph idx="4" type="body"/>
          </p:nvPr>
        </p:nvSpPr>
        <p:spPr>
          <a:xfrm>
            <a:off x="6191756" y="2174875"/>
            <a:ext cx="538763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indent="-228600" lvl="1" marL="914400" algn="ctr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2pPr>
            <a:lvl3pPr indent="-228600" lvl="2" marL="1371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3pPr>
            <a:lvl4pPr indent="-228600" lvl="3" marL="18288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sz="2100"/>
            </a:lvl4pPr>
            <a:lvl5pPr indent="-228600" lvl="4" marL="2286000" algn="ctr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 amt="90000"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/>
          <p:nvPr/>
        </p:nvSpPr>
        <p:spPr>
          <a:xfrm>
            <a:off x="4639905" y="3205909"/>
            <a:ext cx="2909002" cy="5232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Presenter Name</a:t>
            </a:r>
            <a:endParaRPr/>
          </a:p>
        </p:txBody>
      </p:sp>
      <p:grpSp>
        <p:nvGrpSpPr>
          <p:cNvPr id="114" name="Google Shape;114;p1"/>
          <p:cNvGrpSpPr/>
          <p:nvPr/>
        </p:nvGrpSpPr>
        <p:grpSpPr>
          <a:xfrm>
            <a:off x="2795442" y="1790069"/>
            <a:ext cx="6597940" cy="1174362"/>
            <a:chOff x="2795442" y="2119745"/>
            <a:chExt cx="6597940" cy="1174362"/>
          </a:xfrm>
        </p:grpSpPr>
        <p:sp>
          <p:nvSpPr>
            <p:cNvPr id="115" name="Google Shape;115;p1"/>
            <p:cNvSpPr/>
            <p:nvPr/>
          </p:nvSpPr>
          <p:spPr>
            <a:xfrm>
              <a:off x="2795442" y="2119745"/>
              <a:ext cx="6597940" cy="997528"/>
            </a:xfrm>
            <a:prstGeom prst="roundRect">
              <a:avLst>
                <a:gd fmla="val 694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IN" sz="40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Company Name</a:t>
              </a:r>
              <a:endParaRPr/>
            </a:p>
          </p:txBody>
        </p:sp>
        <p:sp>
          <p:nvSpPr>
            <p:cNvPr id="116" name="Google Shape;116;p1"/>
            <p:cNvSpPr/>
            <p:nvPr/>
          </p:nvSpPr>
          <p:spPr>
            <a:xfrm rot="10800000">
              <a:off x="5948446" y="3114336"/>
              <a:ext cx="291932" cy="179771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"/>
          <p:cNvSpPr txBox="1"/>
          <p:nvPr/>
        </p:nvSpPr>
        <p:spPr>
          <a:xfrm>
            <a:off x="2891011" y="5167436"/>
            <a:ext cx="6406803" cy="316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400" u="none" cap="none" strike="noStrike">
                <a:solidFill>
                  <a:srgbClr val="A5A5A5"/>
                </a:solidFill>
                <a:latin typeface="Open Sans"/>
                <a:ea typeface="Open Sans"/>
                <a:cs typeface="Open Sans"/>
                <a:sym typeface="Open Sans"/>
              </a:rPr>
              <a:t>Company Logo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Google Shape;403;p10"/>
          <p:cNvGrpSpPr/>
          <p:nvPr/>
        </p:nvGrpSpPr>
        <p:grpSpPr>
          <a:xfrm>
            <a:off x="3583126" y="1382908"/>
            <a:ext cx="5022572" cy="893964"/>
            <a:chOff x="2795442" y="2119745"/>
            <a:chExt cx="6597940" cy="1174362"/>
          </a:xfrm>
        </p:grpSpPr>
        <p:sp>
          <p:nvSpPr>
            <p:cNvPr id="404" name="Google Shape;404;p10"/>
            <p:cNvSpPr/>
            <p:nvPr/>
          </p:nvSpPr>
          <p:spPr>
            <a:xfrm>
              <a:off x="2795442" y="2119745"/>
              <a:ext cx="6597940" cy="997528"/>
            </a:xfrm>
            <a:prstGeom prst="roundRect">
              <a:avLst>
                <a:gd fmla="val 1369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2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Standard Pitch Deck</a:t>
              </a:r>
              <a:endParaRPr/>
            </a:p>
          </p:txBody>
        </p:sp>
        <p:sp>
          <p:nvSpPr>
            <p:cNvPr id="405" name="Google Shape;405;p10"/>
            <p:cNvSpPr/>
            <p:nvPr/>
          </p:nvSpPr>
          <p:spPr>
            <a:xfrm rot="10800000">
              <a:off x="5948446" y="3114336"/>
              <a:ext cx="291932" cy="179771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6" name="Google Shape;406;p10"/>
          <p:cNvSpPr/>
          <p:nvPr/>
        </p:nvSpPr>
        <p:spPr>
          <a:xfrm>
            <a:off x="4023949" y="3639574"/>
            <a:ext cx="574766" cy="574766"/>
          </a:xfrm>
          <a:prstGeom prst="ellipse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10"/>
          <p:cNvSpPr/>
          <p:nvPr/>
        </p:nvSpPr>
        <p:spPr>
          <a:xfrm>
            <a:off x="4169178" y="3811425"/>
            <a:ext cx="284308" cy="231064"/>
          </a:xfrm>
          <a:custGeom>
            <a:rect b="b" l="l" r="r" t="t"/>
            <a:pathLst>
              <a:path extrusionOk="0" h="3181" w="3914">
                <a:moveTo>
                  <a:pt x="2711" y="0"/>
                </a:moveTo>
                <a:lnTo>
                  <a:pt x="2787" y="3"/>
                </a:lnTo>
                <a:lnTo>
                  <a:pt x="2860" y="14"/>
                </a:lnTo>
                <a:lnTo>
                  <a:pt x="2933" y="30"/>
                </a:lnTo>
                <a:lnTo>
                  <a:pt x="3001" y="54"/>
                </a:lnTo>
                <a:lnTo>
                  <a:pt x="3068" y="84"/>
                </a:lnTo>
                <a:lnTo>
                  <a:pt x="3131" y="118"/>
                </a:lnTo>
                <a:lnTo>
                  <a:pt x="3190" y="159"/>
                </a:lnTo>
                <a:lnTo>
                  <a:pt x="3245" y="204"/>
                </a:lnTo>
                <a:lnTo>
                  <a:pt x="3296" y="254"/>
                </a:lnTo>
                <a:lnTo>
                  <a:pt x="3387" y="232"/>
                </a:lnTo>
                <a:lnTo>
                  <a:pt x="3475" y="207"/>
                </a:lnTo>
                <a:lnTo>
                  <a:pt x="3562" y="176"/>
                </a:lnTo>
                <a:lnTo>
                  <a:pt x="3646" y="142"/>
                </a:lnTo>
                <a:lnTo>
                  <a:pt x="3728" y="103"/>
                </a:lnTo>
                <a:lnTo>
                  <a:pt x="3806" y="59"/>
                </a:lnTo>
                <a:lnTo>
                  <a:pt x="3781" y="128"/>
                </a:lnTo>
                <a:lnTo>
                  <a:pt x="3749" y="193"/>
                </a:lnTo>
                <a:lnTo>
                  <a:pt x="3713" y="255"/>
                </a:lnTo>
                <a:lnTo>
                  <a:pt x="3670" y="313"/>
                </a:lnTo>
                <a:lnTo>
                  <a:pt x="3622" y="368"/>
                </a:lnTo>
                <a:lnTo>
                  <a:pt x="3570" y="418"/>
                </a:lnTo>
                <a:lnTo>
                  <a:pt x="3514" y="463"/>
                </a:lnTo>
                <a:lnTo>
                  <a:pt x="3454" y="503"/>
                </a:lnTo>
                <a:lnTo>
                  <a:pt x="3550" y="488"/>
                </a:lnTo>
                <a:lnTo>
                  <a:pt x="3645" y="469"/>
                </a:lnTo>
                <a:lnTo>
                  <a:pt x="3738" y="442"/>
                </a:lnTo>
                <a:lnTo>
                  <a:pt x="3827" y="412"/>
                </a:lnTo>
                <a:lnTo>
                  <a:pt x="3914" y="376"/>
                </a:lnTo>
                <a:lnTo>
                  <a:pt x="3859" y="454"/>
                </a:lnTo>
                <a:lnTo>
                  <a:pt x="3798" y="530"/>
                </a:lnTo>
                <a:lnTo>
                  <a:pt x="3733" y="602"/>
                </a:lnTo>
                <a:lnTo>
                  <a:pt x="3664" y="669"/>
                </a:lnTo>
                <a:lnTo>
                  <a:pt x="3590" y="732"/>
                </a:lnTo>
                <a:lnTo>
                  <a:pt x="3513" y="792"/>
                </a:lnTo>
                <a:lnTo>
                  <a:pt x="3516" y="895"/>
                </a:lnTo>
                <a:lnTo>
                  <a:pt x="3514" y="986"/>
                </a:lnTo>
                <a:lnTo>
                  <a:pt x="3508" y="1078"/>
                </a:lnTo>
                <a:lnTo>
                  <a:pt x="3498" y="1170"/>
                </a:lnTo>
                <a:lnTo>
                  <a:pt x="3485" y="1263"/>
                </a:lnTo>
                <a:lnTo>
                  <a:pt x="3467" y="1356"/>
                </a:lnTo>
                <a:lnTo>
                  <a:pt x="3445" y="1448"/>
                </a:lnTo>
                <a:lnTo>
                  <a:pt x="3421" y="1540"/>
                </a:lnTo>
                <a:lnTo>
                  <a:pt x="3391" y="1631"/>
                </a:lnTo>
                <a:lnTo>
                  <a:pt x="3358" y="1723"/>
                </a:lnTo>
                <a:lnTo>
                  <a:pt x="3321" y="1812"/>
                </a:lnTo>
                <a:lnTo>
                  <a:pt x="3280" y="1901"/>
                </a:lnTo>
                <a:lnTo>
                  <a:pt x="3237" y="1989"/>
                </a:lnTo>
                <a:lnTo>
                  <a:pt x="3189" y="2074"/>
                </a:lnTo>
                <a:lnTo>
                  <a:pt x="3137" y="2158"/>
                </a:lnTo>
                <a:lnTo>
                  <a:pt x="3082" y="2240"/>
                </a:lnTo>
                <a:lnTo>
                  <a:pt x="3023" y="2320"/>
                </a:lnTo>
                <a:lnTo>
                  <a:pt x="2960" y="2398"/>
                </a:lnTo>
                <a:lnTo>
                  <a:pt x="2893" y="2473"/>
                </a:lnTo>
                <a:lnTo>
                  <a:pt x="2825" y="2546"/>
                </a:lnTo>
                <a:lnTo>
                  <a:pt x="2751" y="2616"/>
                </a:lnTo>
                <a:lnTo>
                  <a:pt x="2674" y="2682"/>
                </a:lnTo>
                <a:lnTo>
                  <a:pt x="2593" y="2745"/>
                </a:lnTo>
                <a:lnTo>
                  <a:pt x="2509" y="2804"/>
                </a:lnTo>
                <a:lnTo>
                  <a:pt x="2421" y="2860"/>
                </a:lnTo>
                <a:lnTo>
                  <a:pt x="2329" y="2912"/>
                </a:lnTo>
                <a:lnTo>
                  <a:pt x="2236" y="2961"/>
                </a:lnTo>
                <a:lnTo>
                  <a:pt x="2137" y="3005"/>
                </a:lnTo>
                <a:lnTo>
                  <a:pt x="2036" y="3044"/>
                </a:lnTo>
                <a:lnTo>
                  <a:pt x="1931" y="3080"/>
                </a:lnTo>
                <a:lnTo>
                  <a:pt x="1822" y="3110"/>
                </a:lnTo>
                <a:lnTo>
                  <a:pt x="1711" y="3135"/>
                </a:lnTo>
                <a:lnTo>
                  <a:pt x="1596" y="3155"/>
                </a:lnTo>
                <a:lnTo>
                  <a:pt x="1478" y="3169"/>
                </a:lnTo>
                <a:lnTo>
                  <a:pt x="1356" y="3177"/>
                </a:lnTo>
                <a:lnTo>
                  <a:pt x="1231" y="3181"/>
                </a:lnTo>
                <a:lnTo>
                  <a:pt x="1108" y="3177"/>
                </a:lnTo>
                <a:lnTo>
                  <a:pt x="987" y="3168"/>
                </a:lnTo>
                <a:lnTo>
                  <a:pt x="868" y="3151"/>
                </a:lnTo>
                <a:lnTo>
                  <a:pt x="750" y="3130"/>
                </a:lnTo>
                <a:lnTo>
                  <a:pt x="635" y="3101"/>
                </a:lnTo>
                <a:lnTo>
                  <a:pt x="522" y="3068"/>
                </a:lnTo>
                <a:lnTo>
                  <a:pt x="412" y="3029"/>
                </a:lnTo>
                <a:lnTo>
                  <a:pt x="305" y="2984"/>
                </a:lnTo>
                <a:lnTo>
                  <a:pt x="201" y="2934"/>
                </a:lnTo>
                <a:lnTo>
                  <a:pt x="99" y="2879"/>
                </a:lnTo>
                <a:lnTo>
                  <a:pt x="0" y="2819"/>
                </a:lnTo>
                <a:lnTo>
                  <a:pt x="95" y="2827"/>
                </a:lnTo>
                <a:lnTo>
                  <a:pt x="191" y="2829"/>
                </a:lnTo>
                <a:lnTo>
                  <a:pt x="293" y="2827"/>
                </a:lnTo>
                <a:lnTo>
                  <a:pt x="393" y="2817"/>
                </a:lnTo>
                <a:lnTo>
                  <a:pt x="492" y="2802"/>
                </a:lnTo>
                <a:lnTo>
                  <a:pt x="588" y="2781"/>
                </a:lnTo>
                <a:lnTo>
                  <a:pt x="683" y="2755"/>
                </a:lnTo>
                <a:lnTo>
                  <a:pt x="774" y="2722"/>
                </a:lnTo>
                <a:lnTo>
                  <a:pt x="863" y="2684"/>
                </a:lnTo>
                <a:lnTo>
                  <a:pt x="949" y="2643"/>
                </a:lnTo>
                <a:lnTo>
                  <a:pt x="1032" y="2595"/>
                </a:lnTo>
                <a:lnTo>
                  <a:pt x="1112" y="2543"/>
                </a:lnTo>
                <a:lnTo>
                  <a:pt x="1188" y="2486"/>
                </a:lnTo>
                <a:lnTo>
                  <a:pt x="1115" y="2481"/>
                </a:lnTo>
                <a:lnTo>
                  <a:pt x="1042" y="2471"/>
                </a:lnTo>
                <a:lnTo>
                  <a:pt x="972" y="2453"/>
                </a:lnTo>
                <a:lnTo>
                  <a:pt x="905" y="2429"/>
                </a:lnTo>
                <a:lnTo>
                  <a:pt x="839" y="2399"/>
                </a:lnTo>
                <a:lnTo>
                  <a:pt x="779" y="2365"/>
                </a:lnTo>
                <a:lnTo>
                  <a:pt x="721" y="2325"/>
                </a:lnTo>
                <a:lnTo>
                  <a:pt x="666" y="2281"/>
                </a:lnTo>
                <a:lnTo>
                  <a:pt x="616" y="2231"/>
                </a:lnTo>
                <a:lnTo>
                  <a:pt x="571" y="2177"/>
                </a:lnTo>
                <a:lnTo>
                  <a:pt x="530" y="2120"/>
                </a:lnTo>
                <a:lnTo>
                  <a:pt x="494" y="2060"/>
                </a:lnTo>
                <a:lnTo>
                  <a:pt x="464" y="1996"/>
                </a:lnTo>
                <a:lnTo>
                  <a:pt x="439" y="1929"/>
                </a:lnTo>
                <a:lnTo>
                  <a:pt x="488" y="1938"/>
                </a:lnTo>
                <a:lnTo>
                  <a:pt x="539" y="1942"/>
                </a:lnTo>
                <a:lnTo>
                  <a:pt x="590" y="1943"/>
                </a:lnTo>
                <a:lnTo>
                  <a:pt x="662" y="1940"/>
                </a:lnTo>
                <a:lnTo>
                  <a:pt x="734" y="1930"/>
                </a:lnTo>
                <a:lnTo>
                  <a:pt x="801" y="1915"/>
                </a:lnTo>
                <a:lnTo>
                  <a:pt x="729" y="1897"/>
                </a:lnTo>
                <a:lnTo>
                  <a:pt x="660" y="1873"/>
                </a:lnTo>
                <a:lnTo>
                  <a:pt x="594" y="1843"/>
                </a:lnTo>
                <a:lnTo>
                  <a:pt x="531" y="1807"/>
                </a:lnTo>
                <a:lnTo>
                  <a:pt x="471" y="1765"/>
                </a:lnTo>
                <a:lnTo>
                  <a:pt x="417" y="1718"/>
                </a:lnTo>
                <a:lnTo>
                  <a:pt x="366" y="1667"/>
                </a:lnTo>
                <a:lnTo>
                  <a:pt x="319" y="1612"/>
                </a:lnTo>
                <a:lnTo>
                  <a:pt x="279" y="1552"/>
                </a:lnTo>
                <a:lnTo>
                  <a:pt x="243" y="1489"/>
                </a:lnTo>
                <a:lnTo>
                  <a:pt x="213" y="1422"/>
                </a:lnTo>
                <a:lnTo>
                  <a:pt x="189" y="1352"/>
                </a:lnTo>
                <a:lnTo>
                  <a:pt x="172" y="1280"/>
                </a:lnTo>
                <a:lnTo>
                  <a:pt x="161" y="1205"/>
                </a:lnTo>
                <a:lnTo>
                  <a:pt x="158" y="1128"/>
                </a:lnTo>
                <a:lnTo>
                  <a:pt x="158" y="1118"/>
                </a:lnTo>
                <a:lnTo>
                  <a:pt x="213" y="1145"/>
                </a:lnTo>
                <a:lnTo>
                  <a:pt x="271" y="1169"/>
                </a:lnTo>
                <a:lnTo>
                  <a:pt x="331" y="1189"/>
                </a:lnTo>
                <a:lnTo>
                  <a:pt x="393" y="1204"/>
                </a:lnTo>
                <a:lnTo>
                  <a:pt x="456" y="1214"/>
                </a:lnTo>
                <a:lnTo>
                  <a:pt x="521" y="1219"/>
                </a:lnTo>
                <a:lnTo>
                  <a:pt x="464" y="1178"/>
                </a:lnTo>
                <a:lnTo>
                  <a:pt x="412" y="1130"/>
                </a:lnTo>
                <a:lnTo>
                  <a:pt x="363" y="1080"/>
                </a:lnTo>
                <a:lnTo>
                  <a:pt x="319" y="1024"/>
                </a:lnTo>
                <a:lnTo>
                  <a:pt x="280" y="966"/>
                </a:lnTo>
                <a:lnTo>
                  <a:pt x="246" y="903"/>
                </a:lnTo>
                <a:lnTo>
                  <a:pt x="217" y="838"/>
                </a:lnTo>
                <a:lnTo>
                  <a:pt x="195" y="769"/>
                </a:lnTo>
                <a:lnTo>
                  <a:pt x="178" y="699"/>
                </a:lnTo>
                <a:lnTo>
                  <a:pt x="167" y="625"/>
                </a:lnTo>
                <a:lnTo>
                  <a:pt x="164" y="551"/>
                </a:lnTo>
                <a:lnTo>
                  <a:pt x="167" y="477"/>
                </a:lnTo>
                <a:lnTo>
                  <a:pt x="177" y="407"/>
                </a:lnTo>
                <a:lnTo>
                  <a:pt x="192" y="338"/>
                </a:lnTo>
                <a:lnTo>
                  <a:pt x="214" y="271"/>
                </a:lnTo>
                <a:lnTo>
                  <a:pt x="241" y="207"/>
                </a:lnTo>
                <a:lnTo>
                  <a:pt x="273" y="147"/>
                </a:lnTo>
                <a:lnTo>
                  <a:pt x="349" y="236"/>
                </a:lnTo>
                <a:lnTo>
                  <a:pt x="430" y="320"/>
                </a:lnTo>
                <a:lnTo>
                  <a:pt x="515" y="402"/>
                </a:lnTo>
                <a:lnTo>
                  <a:pt x="604" y="478"/>
                </a:lnTo>
                <a:lnTo>
                  <a:pt x="698" y="549"/>
                </a:lnTo>
                <a:lnTo>
                  <a:pt x="794" y="617"/>
                </a:lnTo>
                <a:lnTo>
                  <a:pt x="895" y="679"/>
                </a:lnTo>
                <a:lnTo>
                  <a:pt x="998" y="736"/>
                </a:lnTo>
                <a:lnTo>
                  <a:pt x="1105" y="788"/>
                </a:lnTo>
                <a:lnTo>
                  <a:pt x="1216" y="833"/>
                </a:lnTo>
                <a:lnTo>
                  <a:pt x="1329" y="875"/>
                </a:lnTo>
                <a:lnTo>
                  <a:pt x="1444" y="909"/>
                </a:lnTo>
                <a:lnTo>
                  <a:pt x="1561" y="938"/>
                </a:lnTo>
                <a:lnTo>
                  <a:pt x="1681" y="960"/>
                </a:lnTo>
                <a:lnTo>
                  <a:pt x="1803" y="976"/>
                </a:lnTo>
                <a:lnTo>
                  <a:pt x="1928" y="986"/>
                </a:lnTo>
                <a:lnTo>
                  <a:pt x="1916" y="926"/>
                </a:lnTo>
                <a:lnTo>
                  <a:pt x="1909" y="865"/>
                </a:lnTo>
                <a:lnTo>
                  <a:pt x="1907" y="802"/>
                </a:lnTo>
                <a:lnTo>
                  <a:pt x="1910" y="725"/>
                </a:lnTo>
                <a:lnTo>
                  <a:pt x="1922" y="650"/>
                </a:lnTo>
                <a:lnTo>
                  <a:pt x="1939" y="578"/>
                </a:lnTo>
                <a:lnTo>
                  <a:pt x="1964" y="508"/>
                </a:lnTo>
                <a:lnTo>
                  <a:pt x="1993" y="440"/>
                </a:lnTo>
                <a:lnTo>
                  <a:pt x="2029" y="377"/>
                </a:lnTo>
                <a:lnTo>
                  <a:pt x="2071" y="317"/>
                </a:lnTo>
                <a:lnTo>
                  <a:pt x="2117" y="261"/>
                </a:lnTo>
                <a:lnTo>
                  <a:pt x="2169" y="210"/>
                </a:lnTo>
                <a:lnTo>
                  <a:pt x="2224" y="163"/>
                </a:lnTo>
                <a:lnTo>
                  <a:pt x="2284" y="122"/>
                </a:lnTo>
                <a:lnTo>
                  <a:pt x="2347" y="86"/>
                </a:lnTo>
                <a:lnTo>
                  <a:pt x="2415" y="55"/>
                </a:lnTo>
                <a:lnTo>
                  <a:pt x="2485" y="32"/>
                </a:lnTo>
                <a:lnTo>
                  <a:pt x="2557" y="14"/>
                </a:lnTo>
                <a:lnTo>
                  <a:pt x="2633" y="3"/>
                </a:lnTo>
                <a:lnTo>
                  <a:pt x="27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0"/>
          <p:cNvSpPr/>
          <p:nvPr/>
        </p:nvSpPr>
        <p:spPr>
          <a:xfrm>
            <a:off x="4915489" y="3639574"/>
            <a:ext cx="574766" cy="574766"/>
          </a:xfrm>
          <a:prstGeom prst="ellipse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0"/>
          <p:cNvSpPr/>
          <p:nvPr/>
        </p:nvSpPr>
        <p:spPr>
          <a:xfrm>
            <a:off x="5059616" y="3783789"/>
            <a:ext cx="286512" cy="286337"/>
          </a:xfrm>
          <a:custGeom>
            <a:rect b="b" l="l" r="r" t="t"/>
            <a:pathLst>
              <a:path extrusionOk="0" h="6556" w="6560">
                <a:moveTo>
                  <a:pt x="2044" y="1499"/>
                </a:moveTo>
                <a:lnTo>
                  <a:pt x="1983" y="1503"/>
                </a:lnTo>
                <a:lnTo>
                  <a:pt x="1921" y="1513"/>
                </a:lnTo>
                <a:lnTo>
                  <a:pt x="1861" y="1529"/>
                </a:lnTo>
                <a:lnTo>
                  <a:pt x="1803" y="1551"/>
                </a:lnTo>
                <a:lnTo>
                  <a:pt x="1753" y="1581"/>
                </a:lnTo>
                <a:lnTo>
                  <a:pt x="1709" y="1617"/>
                </a:lnTo>
                <a:lnTo>
                  <a:pt x="1687" y="1640"/>
                </a:lnTo>
                <a:lnTo>
                  <a:pt x="1661" y="1668"/>
                </a:lnTo>
                <a:lnTo>
                  <a:pt x="1632" y="1700"/>
                </a:lnTo>
                <a:lnTo>
                  <a:pt x="1602" y="1736"/>
                </a:lnTo>
                <a:lnTo>
                  <a:pt x="1570" y="1778"/>
                </a:lnTo>
                <a:lnTo>
                  <a:pt x="1538" y="1824"/>
                </a:lnTo>
                <a:lnTo>
                  <a:pt x="1506" y="1876"/>
                </a:lnTo>
                <a:lnTo>
                  <a:pt x="1476" y="1934"/>
                </a:lnTo>
                <a:lnTo>
                  <a:pt x="1448" y="1997"/>
                </a:lnTo>
                <a:lnTo>
                  <a:pt x="1424" y="2069"/>
                </a:lnTo>
                <a:lnTo>
                  <a:pt x="1404" y="2145"/>
                </a:lnTo>
                <a:lnTo>
                  <a:pt x="1388" y="2229"/>
                </a:lnTo>
                <a:lnTo>
                  <a:pt x="1378" y="2318"/>
                </a:lnTo>
                <a:lnTo>
                  <a:pt x="1374" y="2414"/>
                </a:lnTo>
                <a:lnTo>
                  <a:pt x="1378" y="2498"/>
                </a:lnTo>
                <a:lnTo>
                  <a:pt x="1388" y="2579"/>
                </a:lnTo>
                <a:lnTo>
                  <a:pt x="1402" y="2661"/>
                </a:lnTo>
                <a:lnTo>
                  <a:pt x="1422" y="2739"/>
                </a:lnTo>
                <a:lnTo>
                  <a:pt x="1446" y="2817"/>
                </a:lnTo>
                <a:lnTo>
                  <a:pt x="1474" y="2890"/>
                </a:lnTo>
                <a:lnTo>
                  <a:pt x="1504" y="2962"/>
                </a:lnTo>
                <a:lnTo>
                  <a:pt x="1536" y="3030"/>
                </a:lnTo>
                <a:lnTo>
                  <a:pt x="1568" y="3094"/>
                </a:lnTo>
                <a:lnTo>
                  <a:pt x="1600" y="3151"/>
                </a:lnTo>
                <a:lnTo>
                  <a:pt x="1632" y="3207"/>
                </a:lnTo>
                <a:lnTo>
                  <a:pt x="1661" y="3255"/>
                </a:lnTo>
                <a:lnTo>
                  <a:pt x="1689" y="3299"/>
                </a:lnTo>
                <a:lnTo>
                  <a:pt x="1715" y="3335"/>
                </a:lnTo>
                <a:lnTo>
                  <a:pt x="1735" y="3365"/>
                </a:lnTo>
                <a:lnTo>
                  <a:pt x="1753" y="3389"/>
                </a:lnTo>
                <a:lnTo>
                  <a:pt x="1763" y="3403"/>
                </a:lnTo>
                <a:lnTo>
                  <a:pt x="1773" y="3417"/>
                </a:lnTo>
                <a:lnTo>
                  <a:pt x="1787" y="3438"/>
                </a:lnTo>
                <a:lnTo>
                  <a:pt x="1809" y="3466"/>
                </a:lnTo>
                <a:lnTo>
                  <a:pt x="1835" y="3504"/>
                </a:lnTo>
                <a:lnTo>
                  <a:pt x="1867" y="3548"/>
                </a:lnTo>
                <a:lnTo>
                  <a:pt x="1903" y="3600"/>
                </a:lnTo>
                <a:lnTo>
                  <a:pt x="1947" y="3656"/>
                </a:lnTo>
                <a:lnTo>
                  <a:pt x="1995" y="3718"/>
                </a:lnTo>
                <a:lnTo>
                  <a:pt x="2048" y="3783"/>
                </a:lnTo>
                <a:lnTo>
                  <a:pt x="2106" y="3851"/>
                </a:lnTo>
                <a:lnTo>
                  <a:pt x="2168" y="3923"/>
                </a:lnTo>
                <a:lnTo>
                  <a:pt x="2238" y="3999"/>
                </a:lnTo>
                <a:lnTo>
                  <a:pt x="2310" y="4074"/>
                </a:lnTo>
                <a:lnTo>
                  <a:pt x="2387" y="4152"/>
                </a:lnTo>
                <a:lnTo>
                  <a:pt x="2469" y="4230"/>
                </a:lnTo>
                <a:lnTo>
                  <a:pt x="2555" y="4308"/>
                </a:lnTo>
                <a:lnTo>
                  <a:pt x="2647" y="4385"/>
                </a:lnTo>
                <a:lnTo>
                  <a:pt x="2742" y="4461"/>
                </a:lnTo>
                <a:lnTo>
                  <a:pt x="2840" y="4533"/>
                </a:lnTo>
                <a:lnTo>
                  <a:pt x="2944" y="4605"/>
                </a:lnTo>
                <a:lnTo>
                  <a:pt x="3052" y="4670"/>
                </a:lnTo>
                <a:lnTo>
                  <a:pt x="3163" y="4734"/>
                </a:lnTo>
                <a:lnTo>
                  <a:pt x="3277" y="4792"/>
                </a:lnTo>
                <a:lnTo>
                  <a:pt x="3397" y="4846"/>
                </a:lnTo>
                <a:lnTo>
                  <a:pt x="3510" y="4892"/>
                </a:lnTo>
                <a:lnTo>
                  <a:pt x="3618" y="4933"/>
                </a:lnTo>
                <a:lnTo>
                  <a:pt x="3716" y="4969"/>
                </a:lnTo>
                <a:lnTo>
                  <a:pt x="3808" y="4999"/>
                </a:lnTo>
                <a:lnTo>
                  <a:pt x="3889" y="5027"/>
                </a:lnTo>
                <a:lnTo>
                  <a:pt x="3967" y="5049"/>
                </a:lnTo>
                <a:lnTo>
                  <a:pt x="4037" y="5067"/>
                </a:lnTo>
                <a:lnTo>
                  <a:pt x="4103" y="5083"/>
                </a:lnTo>
                <a:lnTo>
                  <a:pt x="4163" y="5095"/>
                </a:lnTo>
                <a:lnTo>
                  <a:pt x="4216" y="5103"/>
                </a:lnTo>
                <a:lnTo>
                  <a:pt x="4266" y="5109"/>
                </a:lnTo>
                <a:lnTo>
                  <a:pt x="4310" y="5113"/>
                </a:lnTo>
                <a:lnTo>
                  <a:pt x="4352" y="5113"/>
                </a:lnTo>
                <a:lnTo>
                  <a:pt x="4390" y="5113"/>
                </a:lnTo>
                <a:lnTo>
                  <a:pt x="4426" y="5111"/>
                </a:lnTo>
                <a:lnTo>
                  <a:pt x="4458" y="5107"/>
                </a:lnTo>
                <a:lnTo>
                  <a:pt x="4490" y="5103"/>
                </a:lnTo>
                <a:lnTo>
                  <a:pt x="4518" y="5097"/>
                </a:lnTo>
                <a:lnTo>
                  <a:pt x="4546" y="5091"/>
                </a:lnTo>
                <a:lnTo>
                  <a:pt x="4615" y="5073"/>
                </a:lnTo>
                <a:lnTo>
                  <a:pt x="4687" y="5049"/>
                </a:lnTo>
                <a:lnTo>
                  <a:pt x="4759" y="5019"/>
                </a:lnTo>
                <a:lnTo>
                  <a:pt x="4829" y="4985"/>
                </a:lnTo>
                <a:lnTo>
                  <a:pt x="4899" y="4945"/>
                </a:lnTo>
                <a:lnTo>
                  <a:pt x="4964" y="4902"/>
                </a:lnTo>
                <a:lnTo>
                  <a:pt x="5024" y="4854"/>
                </a:lnTo>
                <a:lnTo>
                  <a:pt x="5078" y="4802"/>
                </a:lnTo>
                <a:lnTo>
                  <a:pt x="5124" y="4746"/>
                </a:lnTo>
                <a:lnTo>
                  <a:pt x="5162" y="4688"/>
                </a:lnTo>
                <a:lnTo>
                  <a:pt x="5190" y="4629"/>
                </a:lnTo>
                <a:lnTo>
                  <a:pt x="5212" y="4557"/>
                </a:lnTo>
                <a:lnTo>
                  <a:pt x="5232" y="4487"/>
                </a:lnTo>
                <a:lnTo>
                  <a:pt x="5244" y="4421"/>
                </a:lnTo>
                <a:lnTo>
                  <a:pt x="5252" y="4361"/>
                </a:lnTo>
                <a:lnTo>
                  <a:pt x="5258" y="4308"/>
                </a:lnTo>
                <a:lnTo>
                  <a:pt x="5258" y="4260"/>
                </a:lnTo>
                <a:lnTo>
                  <a:pt x="5256" y="4222"/>
                </a:lnTo>
                <a:lnTo>
                  <a:pt x="5252" y="4194"/>
                </a:lnTo>
                <a:lnTo>
                  <a:pt x="5246" y="4174"/>
                </a:lnTo>
                <a:lnTo>
                  <a:pt x="5226" y="4152"/>
                </a:lnTo>
                <a:lnTo>
                  <a:pt x="5198" y="4132"/>
                </a:lnTo>
                <a:lnTo>
                  <a:pt x="5162" y="4110"/>
                </a:lnTo>
                <a:lnTo>
                  <a:pt x="5116" y="4088"/>
                </a:lnTo>
                <a:lnTo>
                  <a:pt x="5062" y="4062"/>
                </a:lnTo>
                <a:lnTo>
                  <a:pt x="5038" y="4050"/>
                </a:lnTo>
                <a:lnTo>
                  <a:pt x="5006" y="4034"/>
                </a:lnTo>
                <a:lnTo>
                  <a:pt x="4966" y="4015"/>
                </a:lnTo>
                <a:lnTo>
                  <a:pt x="4921" y="3993"/>
                </a:lnTo>
                <a:lnTo>
                  <a:pt x="4869" y="3967"/>
                </a:lnTo>
                <a:lnTo>
                  <a:pt x="4815" y="3941"/>
                </a:lnTo>
                <a:lnTo>
                  <a:pt x="4761" y="3915"/>
                </a:lnTo>
                <a:lnTo>
                  <a:pt x="4705" y="3887"/>
                </a:lnTo>
                <a:lnTo>
                  <a:pt x="4649" y="3861"/>
                </a:lnTo>
                <a:lnTo>
                  <a:pt x="4595" y="3835"/>
                </a:lnTo>
                <a:lnTo>
                  <a:pt x="4546" y="3813"/>
                </a:lnTo>
                <a:lnTo>
                  <a:pt x="4502" y="3791"/>
                </a:lnTo>
                <a:lnTo>
                  <a:pt x="4462" y="3773"/>
                </a:lnTo>
                <a:lnTo>
                  <a:pt x="4432" y="3761"/>
                </a:lnTo>
                <a:lnTo>
                  <a:pt x="4408" y="3751"/>
                </a:lnTo>
                <a:lnTo>
                  <a:pt x="4372" y="3741"/>
                </a:lnTo>
                <a:lnTo>
                  <a:pt x="4336" y="3735"/>
                </a:lnTo>
                <a:lnTo>
                  <a:pt x="4300" y="3737"/>
                </a:lnTo>
                <a:lnTo>
                  <a:pt x="4266" y="3745"/>
                </a:lnTo>
                <a:lnTo>
                  <a:pt x="4232" y="3763"/>
                </a:lnTo>
                <a:lnTo>
                  <a:pt x="4202" y="3789"/>
                </a:lnTo>
                <a:lnTo>
                  <a:pt x="4173" y="3823"/>
                </a:lnTo>
                <a:lnTo>
                  <a:pt x="4127" y="3889"/>
                </a:lnTo>
                <a:lnTo>
                  <a:pt x="4083" y="3951"/>
                </a:lnTo>
                <a:lnTo>
                  <a:pt x="4039" y="4013"/>
                </a:lnTo>
                <a:lnTo>
                  <a:pt x="3995" y="4068"/>
                </a:lnTo>
                <a:lnTo>
                  <a:pt x="3955" y="4118"/>
                </a:lnTo>
                <a:lnTo>
                  <a:pt x="3917" y="4162"/>
                </a:lnTo>
                <a:lnTo>
                  <a:pt x="3885" y="4190"/>
                </a:lnTo>
                <a:lnTo>
                  <a:pt x="3849" y="4206"/>
                </a:lnTo>
                <a:lnTo>
                  <a:pt x="3810" y="4216"/>
                </a:lnTo>
                <a:lnTo>
                  <a:pt x="3768" y="4218"/>
                </a:lnTo>
                <a:lnTo>
                  <a:pt x="3726" y="4212"/>
                </a:lnTo>
                <a:lnTo>
                  <a:pt x="3686" y="4200"/>
                </a:lnTo>
                <a:lnTo>
                  <a:pt x="3652" y="4186"/>
                </a:lnTo>
                <a:lnTo>
                  <a:pt x="3610" y="4168"/>
                </a:lnTo>
                <a:lnTo>
                  <a:pt x="3558" y="4146"/>
                </a:lnTo>
                <a:lnTo>
                  <a:pt x="3500" y="4120"/>
                </a:lnTo>
                <a:lnTo>
                  <a:pt x="3435" y="4086"/>
                </a:lnTo>
                <a:lnTo>
                  <a:pt x="3361" y="4046"/>
                </a:lnTo>
                <a:lnTo>
                  <a:pt x="3281" y="4001"/>
                </a:lnTo>
                <a:lnTo>
                  <a:pt x="3197" y="3945"/>
                </a:lnTo>
                <a:lnTo>
                  <a:pt x="3109" y="3881"/>
                </a:lnTo>
                <a:lnTo>
                  <a:pt x="3014" y="3809"/>
                </a:lnTo>
                <a:lnTo>
                  <a:pt x="2916" y="3726"/>
                </a:lnTo>
                <a:lnTo>
                  <a:pt x="2848" y="3662"/>
                </a:lnTo>
                <a:lnTo>
                  <a:pt x="2782" y="3596"/>
                </a:lnTo>
                <a:lnTo>
                  <a:pt x="2723" y="3528"/>
                </a:lnTo>
                <a:lnTo>
                  <a:pt x="2665" y="3462"/>
                </a:lnTo>
                <a:lnTo>
                  <a:pt x="2613" y="3399"/>
                </a:lnTo>
                <a:lnTo>
                  <a:pt x="2565" y="3335"/>
                </a:lnTo>
                <a:lnTo>
                  <a:pt x="2523" y="3277"/>
                </a:lnTo>
                <a:lnTo>
                  <a:pt x="2483" y="3221"/>
                </a:lnTo>
                <a:lnTo>
                  <a:pt x="2451" y="3171"/>
                </a:lnTo>
                <a:lnTo>
                  <a:pt x="2423" y="3128"/>
                </a:lnTo>
                <a:lnTo>
                  <a:pt x="2401" y="3092"/>
                </a:lnTo>
                <a:lnTo>
                  <a:pt x="2383" y="3064"/>
                </a:lnTo>
                <a:lnTo>
                  <a:pt x="2368" y="3030"/>
                </a:lnTo>
                <a:lnTo>
                  <a:pt x="2362" y="3000"/>
                </a:lnTo>
                <a:lnTo>
                  <a:pt x="2360" y="2972"/>
                </a:lnTo>
                <a:lnTo>
                  <a:pt x="2366" y="2946"/>
                </a:lnTo>
                <a:lnTo>
                  <a:pt x="2377" y="2922"/>
                </a:lnTo>
                <a:lnTo>
                  <a:pt x="2389" y="2900"/>
                </a:lnTo>
                <a:lnTo>
                  <a:pt x="2405" y="2880"/>
                </a:lnTo>
                <a:lnTo>
                  <a:pt x="2423" y="2860"/>
                </a:lnTo>
                <a:lnTo>
                  <a:pt x="2471" y="2805"/>
                </a:lnTo>
                <a:lnTo>
                  <a:pt x="2517" y="2755"/>
                </a:lnTo>
                <a:lnTo>
                  <a:pt x="2565" y="2703"/>
                </a:lnTo>
                <a:lnTo>
                  <a:pt x="2593" y="2671"/>
                </a:lnTo>
                <a:lnTo>
                  <a:pt x="2615" y="2643"/>
                </a:lnTo>
                <a:lnTo>
                  <a:pt x="2635" y="2617"/>
                </a:lnTo>
                <a:lnTo>
                  <a:pt x="2653" y="2587"/>
                </a:lnTo>
                <a:lnTo>
                  <a:pt x="2673" y="2551"/>
                </a:lnTo>
                <a:lnTo>
                  <a:pt x="2685" y="2514"/>
                </a:lnTo>
                <a:lnTo>
                  <a:pt x="2689" y="2476"/>
                </a:lnTo>
                <a:lnTo>
                  <a:pt x="2683" y="2440"/>
                </a:lnTo>
                <a:lnTo>
                  <a:pt x="2671" y="2406"/>
                </a:lnTo>
                <a:lnTo>
                  <a:pt x="2659" y="2374"/>
                </a:lnTo>
                <a:lnTo>
                  <a:pt x="2651" y="2360"/>
                </a:lnTo>
                <a:lnTo>
                  <a:pt x="2641" y="2334"/>
                </a:lnTo>
                <a:lnTo>
                  <a:pt x="2627" y="2300"/>
                </a:lnTo>
                <a:lnTo>
                  <a:pt x="2609" y="2258"/>
                </a:lnTo>
                <a:lnTo>
                  <a:pt x="2589" y="2211"/>
                </a:lnTo>
                <a:lnTo>
                  <a:pt x="2567" y="2159"/>
                </a:lnTo>
                <a:lnTo>
                  <a:pt x="2543" y="2103"/>
                </a:lnTo>
                <a:lnTo>
                  <a:pt x="2519" y="2043"/>
                </a:lnTo>
                <a:lnTo>
                  <a:pt x="2495" y="1983"/>
                </a:lnTo>
                <a:lnTo>
                  <a:pt x="2469" y="1924"/>
                </a:lnTo>
                <a:lnTo>
                  <a:pt x="2445" y="1864"/>
                </a:lnTo>
                <a:lnTo>
                  <a:pt x="2421" y="1808"/>
                </a:lnTo>
                <a:lnTo>
                  <a:pt x="2399" y="1754"/>
                </a:lnTo>
                <a:lnTo>
                  <a:pt x="2379" y="1706"/>
                </a:lnTo>
                <a:lnTo>
                  <a:pt x="2364" y="1664"/>
                </a:lnTo>
                <a:lnTo>
                  <a:pt x="2340" y="1615"/>
                </a:lnTo>
                <a:lnTo>
                  <a:pt x="2318" y="1577"/>
                </a:lnTo>
                <a:lnTo>
                  <a:pt x="2294" y="1549"/>
                </a:lnTo>
                <a:lnTo>
                  <a:pt x="2272" y="1529"/>
                </a:lnTo>
                <a:lnTo>
                  <a:pt x="2246" y="1517"/>
                </a:lnTo>
                <a:lnTo>
                  <a:pt x="2220" y="1509"/>
                </a:lnTo>
                <a:lnTo>
                  <a:pt x="2188" y="1505"/>
                </a:lnTo>
                <a:lnTo>
                  <a:pt x="2154" y="1503"/>
                </a:lnTo>
                <a:lnTo>
                  <a:pt x="2102" y="1501"/>
                </a:lnTo>
                <a:lnTo>
                  <a:pt x="2044" y="1499"/>
                </a:lnTo>
                <a:close/>
                <a:moveTo>
                  <a:pt x="3279" y="0"/>
                </a:moveTo>
                <a:lnTo>
                  <a:pt x="3281" y="0"/>
                </a:lnTo>
                <a:lnTo>
                  <a:pt x="3480" y="6"/>
                </a:lnTo>
                <a:lnTo>
                  <a:pt x="3676" y="24"/>
                </a:lnTo>
                <a:lnTo>
                  <a:pt x="3869" y="54"/>
                </a:lnTo>
                <a:lnTo>
                  <a:pt x="4059" y="94"/>
                </a:lnTo>
                <a:lnTo>
                  <a:pt x="4242" y="144"/>
                </a:lnTo>
                <a:lnTo>
                  <a:pt x="4424" y="205"/>
                </a:lnTo>
                <a:lnTo>
                  <a:pt x="4599" y="277"/>
                </a:lnTo>
                <a:lnTo>
                  <a:pt x="4769" y="359"/>
                </a:lnTo>
                <a:lnTo>
                  <a:pt x="4934" y="448"/>
                </a:lnTo>
                <a:lnTo>
                  <a:pt x="5094" y="548"/>
                </a:lnTo>
                <a:lnTo>
                  <a:pt x="5246" y="656"/>
                </a:lnTo>
                <a:lnTo>
                  <a:pt x="5391" y="771"/>
                </a:lnTo>
                <a:lnTo>
                  <a:pt x="5531" y="897"/>
                </a:lnTo>
                <a:lnTo>
                  <a:pt x="5662" y="1029"/>
                </a:lnTo>
                <a:lnTo>
                  <a:pt x="5788" y="1168"/>
                </a:lnTo>
                <a:lnTo>
                  <a:pt x="5904" y="1314"/>
                </a:lnTo>
                <a:lnTo>
                  <a:pt x="6012" y="1467"/>
                </a:lnTo>
                <a:lnTo>
                  <a:pt x="6111" y="1625"/>
                </a:lnTo>
                <a:lnTo>
                  <a:pt x="6201" y="1790"/>
                </a:lnTo>
                <a:lnTo>
                  <a:pt x="6283" y="1959"/>
                </a:lnTo>
                <a:lnTo>
                  <a:pt x="6355" y="2135"/>
                </a:lnTo>
                <a:lnTo>
                  <a:pt x="6416" y="2316"/>
                </a:lnTo>
                <a:lnTo>
                  <a:pt x="6466" y="2502"/>
                </a:lnTo>
                <a:lnTo>
                  <a:pt x="6506" y="2689"/>
                </a:lnTo>
                <a:lnTo>
                  <a:pt x="6536" y="2882"/>
                </a:lnTo>
                <a:lnTo>
                  <a:pt x="6554" y="3080"/>
                </a:lnTo>
                <a:lnTo>
                  <a:pt x="6560" y="3279"/>
                </a:lnTo>
                <a:lnTo>
                  <a:pt x="6554" y="3478"/>
                </a:lnTo>
                <a:lnTo>
                  <a:pt x="6536" y="3674"/>
                </a:lnTo>
                <a:lnTo>
                  <a:pt x="6506" y="3867"/>
                </a:lnTo>
                <a:lnTo>
                  <a:pt x="6466" y="4056"/>
                </a:lnTo>
                <a:lnTo>
                  <a:pt x="6416" y="4240"/>
                </a:lnTo>
                <a:lnTo>
                  <a:pt x="6355" y="4421"/>
                </a:lnTo>
                <a:lnTo>
                  <a:pt x="6283" y="4597"/>
                </a:lnTo>
                <a:lnTo>
                  <a:pt x="6201" y="4766"/>
                </a:lnTo>
                <a:lnTo>
                  <a:pt x="6111" y="4931"/>
                </a:lnTo>
                <a:lnTo>
                  <a:pt x="6012" y="5091"/>
                </a:lnTo>
                <a:lnTo>
                  <a:pt x="5904" y="5242"/>
                </a:lnTo>
                <a:lnTo>
                  <a:pt x="5788" y="5388"/>
                </a:lnTo>
                <a:lnTo>
                  <a:pt x="5662" y="5527"/>
                </a:lnTo>
                <a:lnTo>
                  <a:pt x="5531" y="5659"/>
                </a:lnTo>
                <a:lnTo>
                  <a:pt x="5391" y="5785"/>
                </a:lnTo>
                <a:lnTo>
                  <a:pt x="5246" y="5900"/>
                </a:lnTo>
                <a:lnTo>
                  <a:pt x="5094" y="6008"/>
                </a:lnTo>
                <a:lnTo>
                  <a:pt x="4934" y="6108"/>
                </a:lnTo>
                <a:lnTo>
                  <a:pt x="4769" y="6197"/>
                </a:lnTo>
                <a:lnTo>
                  <a:pt x="4599" y="6279"/>
                </a:lnTo>
                <a:lnTo>
                  <a:pt x="4424" y="6351"/>
                </a:lnTo>
                <a:lnTo>
                  <a:pt x="4242" y="6413"/>
                </a:lnTo>
                <a:lnTo>
                  <a:pt x="4059" y="6462"/>
                </a:lnTo>
                <a:lnTo>
                  <a:pt x="3869" y="6502"/>
                </a:lnTo>
                <a:lnTo>
                  <a:pt x="3676" y="6532"/>
                </a:lnTo>
                <a:lnTo>
                  <a:pt x="3480" y="6550"/>
                </a:lnTo>
                <a:lnTo>
                  <a:pt x="3281" y="6556"/>
                </a:lnTo>
                <a:lnTo>
                  <a:pt x="3082" y="6550"/>
                </a:lnTo>
                <a:lnTo>
                  <a:pt x="2886" y="6532"/>
                </a:lnTo>
                <a:lnTo>
                  <a:pt x="2695" y="6504"/>
                </a:lnTo>
                <a:lnTo>
                  <a:pt x="2507" y="6464"/>
                </a:lnTo>
                <a:lnTo>
                  <a:pt x="2324" y="6415"/>
                </a:lnTo>
                <a:lnTo>
                  <a:pt x="2144" y="6353"/>
                </a:lnTo>
                <a:lnTo>
                  <a:pt x="1969" y="6283"/>
                </a:lnTo>
                <a:lnTo>
                  <a:pt x="1799" y="6203"/>
                </a:lnTo>
                <a:lnTo>
                  <a:pt x="1636" y="6114"/>
                </a:lnTo>
                <a:lnTo>
                  <a:pt x="1476" y="6014"/>
                </a:lnTo>
                <a:lnTo>
                  <a:pt x="215" y="6417"/>
                </a:lnTo>
                <a:lnTo>
                  <a:pt x="624" y="5199"/>
                </a:lnTo>
                <a:lnTo>
                  <a:pt x="521" y="5049"/>
                </a:lnTo>
                <a:lnTo>
                  <a:pt x="427" y="4894"/>
                </a:lnTo>
                <a:lnTo>
                  <a:pt x="341" y="4732"/>
                </a:lnTo>
                <a:lnTo>
                  <a:pt x="263" y="4565"/>
                </a:lnTo>
                <a:lnTo>
                  <a:pt x="195" y="4393"/>
                </a:lnTo>
                <a:lnTo>
                  <a:pt x="138" y="4216"/>
                </a:lnTo>
                <a:lnTo>
                  <a:pt x="88" y="4036"/>
                </a:lnTo>
                <a:lnTo>
                  <a:pt x="50" y="3851"/>
                </a:lnTo>
                <a:lnTo>
                  <a:pt x="22" y="3664"/>
                </a:lnTo>
                <a:lnTo>
                  <a:pt x="6" y="3472"/>
                </a:lnTo>
                <a:lnTo>
                  <a:pt x="0" y="3279"/>
                </a:lnTo>
                <a:lnTo>
                  <a:pt x="6" y="3080"/>
                </a:lnTo>
                <a:lnTo>
                  <a:pt x="24" y="2882"/>
                </a:lnTo>
                <a:lnTo>
                  <a:pt x="54" y="2689"/>
                </a:lnTo>
                <a:lnTo>
                  <a:pt x="94" y="2502"/>
                </a:lnTo>
                <a:lnTo>
                  <a:pt x="144" y="2316"/>
                </a:lnTo>
                <a:lnTo>
                  <a:pt x="205" y="2135"/>
                </a:lnTo>
                <a:lnTo>
                  <a:pt x="277" y="1959"/>
                </a:lnTo>
                <a:lnTo>
                  <a:pt x="357" y="1790"/>
                </a:lnTo>
                <a:lnTo>
                  <a:pt x="449" y="1625"/>
                </a:lnTo>
                <a:lnTo>
                  <a:pt x="549" y="1467"/>
                </a:lnTo>
                <a:lnTo>
                  <a:pt x="656" y="1314"/>
                </a:lnTo>
                <a:lnTo>
                  <a:pt x="772" y="1168"/>
                </a:lnTo>
                <a:lnTo>
                  <a:pt x="896" y="1029"/>
                </a:lnTo>
                <a:lnTo>
                  <a:pt x="1029" y="897"/>
                </a:lnTo>
                <a:lnTo>
                  <a:pt x="1167" y="771"/>
                </a:lnTo>
                <a:lnTo>
                  <a:pt x="1314" y="656"/>
                </a:lnTo>
                <a:lnTo>
                  <a:pt x="1466" y="548"/>
                </a:lnTo>
                <a:lnTo>
                  <a:pt x="1626" y="448"/>
                </a:lnTo>
                <a:lnTo>
                  <a:pt x="1789" y="359"/>
                </a:lnTo>
                <a:lnTo>
                  <a:pt x="1961" y="277"/>
                </a:lnTo>
                <a:lnTo>
                  <a:pt x="2136" y="205"/>
                </a:lnTo>
                <a:lnTo>
                  <a:pt x="2316" y="144"/>
                </a:lnTo>
                <a:lnTo>
                  <a:pt x="2501" y="94"/>
                </a:lnTo>
                <a:lnTo>
                  <a:pt x="2691" y="54"/>
                </a:lnTo>
                <a:lnTo>
                  <a:pt x="2884" y="24"/>
                </a:lnTo>
                <a:lnTo>
                  <a:pt x="3080" y="6"/>
                </a:lnTo>
                <a:lnTo>
                  <a:pt x="32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0"/>
          <p:cNvSpPr/>
          <p:nvPr/>
        </p:nvSpPr>
        <p:spPr>
          <a:xfrm>
            <a:off x="5807029" y="3639574"/>
            <a:ext cx="574766" cy="574766"/>
          </a:xfrm>
          <a:prstGeom prst="ellipse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1" name="Google Shape;411;p10"/>
          <p:cNvGrpSpPr/>
          <p:nvPr/>
        </p:nvGrpSpPr>
        <p:grpSpPr>
          <a:xfrm>
            <a:off x="5926373" y="3821984"/>
            <a:ext cx="336078" cy="209946"/>
            <a:chOff x="-330200" y="-419100"/>
            <a:chExt cx="5207001" cy="3252788"/>
          </a:xfrm>
        </p:grpSpPr>
        <p:sp>
          <p:nvSpPr>
            <p:cNvPr id="412" name="Google Shape;412;p10"/>
            <p:cNvSpPr/>
            <p:nvPr/>
          </p:nvSpPr>
          <p:spPr>
            <a:xfrm>
              <a:off x="3249613" y="231775"/>
              <a:ext cx="1627188" cy="1627188"/>
            </a:xfrm>
            <a:custGeom>
              <a:rect b="b" l="l" r="r" t="t"/>
              <a:pathLst>
                <a:path extrusionOk="0" h="2050" w="2049">
                  <a:moveTo>
                    <a:pt x="819" y="0"/>
                  </a:moveTo>
                  <a:lnTo>
                    <a:pt x="1229" y="0"/>
                  </a:lnTo>
                  <a:lnTo>
                    <a:pt x="1229" y="821"/>
                  </a:lnTo>
                  <a:lnTo>
                    <a:pt x="2049" y="821"/>
                  </a:lnTo>
                  <a:lnTo>
                    <a:pt x="2049" y="1231"/>
                  </a:lnTo>
                  <a:lnTo>
                    <a:pt x="1229" y="1231"/>
                  </a:lnTo>
                  <a:lnTo>
                    <a:pt x="1229" y="2050"/>
                  </a:lnTo>
                  <a:lnTo>
                    <a:pt x="819" y="2050"/>
                  </a:lnTo>
                  <a:lnTo>
                    <a:pt x="819" y="1231"/>
                  </a:lnTo>
                  <a:lnTo>
                    <a:pt x="0" y="1231"/>
                  </a:lnTo>
                  <a:lnTo>
                    <a:pt x="0" y="821"/>
                  </a:lnTo>
                  <a:lnTo>
                    <a:pt x="819" y="821"/>
                  </a:lnTo>
                  <a:lnTo>
                    <a:pt x="8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0"/>
            <p:cNvSpPr/>
            <p:nvPr/>
          </p:nvSpPr>
          <p:spPr>
            <a:xfrm>
              <a:off x="-330200" y="-419100"/>
              <a:ext cx="3252788" cy="3252788"/>
            </a:xfrm>
            <a:custGeom>
              <a:rect b="b" l="l" r="r" t="t"/>
              <a:pathLst>
                <a:path extrusionOk="0" h="4098" w="4099">
                  <a:moveTo>
                    <a:pt x="2049" y="0"/>
                  </a:moveTo>
                  <a:lnTo>
                    <a:pt x="2197" y="6"/>
                  </a:lnTo>
                  <a:lnTo>
                    <a:pt x="2342" y="22"/>
                  </a:lnTo>
                  <a:lnTo>
                    <a:pt x="2485" y="48"/>
                  </a:lnTo>
                  <a:lnTo>
                    <a:pt x="2626" y="83"/>
                  </a:lnTo>
                  <a:lnTo>
                    <a:pt x="2764" y="129"/>
                  </a:lnTo>
                  <a:lnTo>
                    <a:pt x="2897" y="185"/>
                  </a:lnTo>
                  <a:lnTo>
                    <a:pt x="3026" y="250"/>
                  </a:lnTo>
                  <a:lnTo>
                    <a:pt x="3152" y="324"/>
                  </a:lnTo>
                  <a:lnTo>
                    <a:pt x="3271" y="408"/>
                  </a:lnTo>
                  <a:lnTo>
                    <a:pt x="3384" y="499"/>
                  </a:lnTo>
                  <a:lnTo>
                    <a:pt x="2847" y="1117"/>
                  </a:lnTo>
                  <a:lnTo>
                    <a:pt x="2762" y="1050"/>
                  </a:lnTo>
                  <a:lnTo>
                    <a:pt x="2670" y="990"/>
                  </a:lnTo>
                  <a:lnTo>
                    <a:pt x="2575" y="938"/>
                  </a:lnTo>
                  <a:lnTo>
                    <a:pt x="2475" y="897"/>
                  </a:lnTo>
                  <a:lnTo>
                    <a:pt x="2374" y="863"/>
                  </a:lnTo>
                  <a:lnTo>
                    <a:pt x="2268" y="839"/>
                  </a:lnTo>
                  <a:lnTo>
                    <a:pt x="2159" y="825"/>
                  </a:lnTo>
                  <a:lnTo>
                    <a:pt x="2049" y="819"/>
                  </a:lnTo>
                  <a:lnTo>
                    <a:pt x="1924" y="827"/>
                  </a:lnTo>
                  <a:lnTo>
                    <a:pt x="1803" y="845"/>
                  </a:lnTo>
                  <a:lnTo>
                    <a:pt x="1685" y="875"/>
                  </a:lnTo>
                  <a:lnTo>
                    <a:pt x="1572" y="917"/>
                  </a:lnTo>
                  <a:lnTo>
                    <a:pt x="1464" y="968"/>
                  </a:lnTo>
                  <a:lnTo>
                    <a:pt x="1363" y="1030"/>
                  </a:lnTo>
                  <a:lnTo>
                    <a:pt x="1267" y="1101"/>
                  </a:lnTo>
                  <a:lnTo>
                    <a:pt x="1180" y="1181"/>
                  </a:lnTo>
                  <a:lnTo>
                    <a:pt x="1100" y="1269"/>
                  </a:lnTo>
                  <a:lnTo>
                    <a:pt x="1031" y="1362"/>
                  </a:lnTo>
                  <a:lnTo>
                    <a:pt x="969" y="1463"/>
                  </a:lnTo>
                  <a:lnTo>
                    <a:pt x="917" y="1571"/>
                  </a:lnTo>
                  <a:lnTo>
                    <a:pt x="875" y="1684"/>
                  </a:lnTo>
                  <a:lnTo>
                    <a:pt x="846" y="1801"/>
                  </a:lnTo>
                  <a:lnTo>
                    <a:pt x="826" y="1925"/>
                  </a:lnTo>
                  <a:lnTo>
                    <a:pt x="820" y="2050"/>
                  </a:lnTo>
                  <a:lnTo>
                    <a:pt x="826" y="2175"/>
                  </a:lnTo>
                  <a:lnTo>
                    <a:pt x="846" y="2297"/>
                  </a:lnTo>
                  <a:lnTo>
                    <a:pt x="875" y="2414"/>
                  </a:lnTo>
                  <a:lnTo>
                    <a:pt x="917" y="2527"/>
                  </a:lnTo>
                  <a:lnTo>
                    <a:pt x="969" y="2635"/>
                  </a:lnTo>
                  <a:lnTo>
                    <a:pt x="1031" y="2736"/>
                  </a:lnTo>
                  <a:lnTo>
                    <a:pt x="1100" y="2831"/>
                  </a:lnTo>
                  <a:lnTo>
                    <a:pt x="1180" y="2917"/>
                  </a:lnTo>
                  <a:lnTo>
                    <a:pt x="1267" y="2996"/>
                  </a:lnTo>
                  <a:lnTo>
                    <a:pt x="1363" y="3068"/>
                  </a:lnTo>
                  <a:lnTo>
                    <a:pt x="1464" y="3130"/>
                  </a:lnTo>
                  <a:lnTo>
                    <a:pt x="1572" y="3181"/>
                  </a:lnTo>
                  <a:lnTo>
                    <a:pt x="1685" y="3223"/>
                  </a:lnTo>
                  <a:lnTo>
                    <a:pt x="1803" y="3253"/>
                  </a:lnTo>
                  <a:lnTo>
                    <a:pt x="1924" y="3273"/>
                  </a:lnTo>
                  <a:lnTo>
                    <a:pt x="2049" y="3279"/>
                  </a:lnTo>
                  <a:lnTo>
                    <a:pt x="2171" y="3273"/>
                  </a:lnTo>
                  <a:lnTo>
                    <a:pt x="2290" y="3255"/>
                  </a:lnTo>
                  <a:lnTo>
                    <a:pt x="2406" y="3227"/>
                  </a:lnTo>
                  <a:lnTo>
                    <a:pt x="2515" y="3187"/>
                  </a:lnTo>
                  <a:lnTo>
                    <a:pt x="2620" y="3138"/>
                  </a:lnTo>
                  <a:lnTo>
                    <a:pt x="2720" y="3080"/>
                  </a:lnTo>
                  <a:lnTo>
                    <a:pt x="2813" y="3012"/>
                  </a:lnTo>
                  <a:lnTo>
                    <a:pt x="2899" y="2937"/>
                  </a:lnTo>
                  <a:lnTo>
                    <a:pt x="2979" y="2855"/>
                  </a:lnTo>
                  <a:lnTo>
                    <a:pt x="3050" y="2766"/>
                  </a:lnTo>
                  <a:lnTo>
                    <a:pt x="3112" y="2668"/>
                  </a:lnTo>
                  <a:lnTo>
                    <a:pt x="3166" y="2567"/>
                  </a:lnTo>
                  <a:lnTo>
                    <a:pt x="3209" y="2460"/>
                  </a:lnTo>
                  <a:lnTo>
                    <a:pt x="2049" y="2460"/>
                  </a:lnTo>
                  <a:lnTo>
                    <a:pt x="2049" y="1640"/>
                  </a:lnTo>
                  <a:lnTo>
                    <a:pt x="4099" y="1640"/>
                  </a:lnTo>
                  <a:lnTo>
                    <a:pt x="4099" y="2050"/>
                  </a:lnTo>
                  <a:lnTo>
                    <a:pt x="4093" y="2209"/>
                  </a:lnTo>
                  <a:lnTo>
                    <a:pt x="4075" y="2366"/>
                  </a:lnTo>
                  <a:lnTo>
                    <a:pt x="4045" y="2519"/>
                  </a:lnTo>
                  <a:lnTo>
                    <a:pt x="4005" y="2666"/>
                  </a:lnTo>
                  <a:lnTo>
                    <a:pt x="3954" y="2812"/>
                  </a:lnTo>
                  <a:lnTo>
                    <a:pt x="3892" y="2949"/>
                  </a:lnTo>
                  <a:lnTo>
                    <a:pt x="3820" y="3082"/>
                  </a:lnTo>
                  <a:lnTo>
                    <a:pt x="3739" y="3209"/>
                  </a:lnTo>
                  <a:lnTo>
                    <a:pt x="3649" y="3331"/>
                  </a:lnTo>
                  <a:lnTo>
                    <a:pt x="3552" y="3444"/>
                  </a:lnTo>
                  <a:lnTo>
                    <a:pt x="3444" y="3549"/>
                  </a:lnTo>
                  <a:lnTo>
                    <a:pt x="3331" y="3647"/>
                  </a:lnTo>
                  <a:lnTo>
                    <a:pt x="3211" y="3736"/>
                  </a:lnTo>
                  <a:lnTo>
                    <a:pt x="3084" y="3818"/>
                  </a:lnTo>
                  <a:lnTo>
                    <a:pt x="2951" y="3889"/>
                  </a:lnTo>
                  <a:lnTo>
                    <a:pt x="2811" y="3951"/>
                  </a:lnTo>
                  <a:lnTo>
                    <a:pt x="2668" y="4003"/>
                  </a:lnTo>
                  <a:lnTo>
                    <a:pt x="2519" y="4044"/>
                  </a:lnTo>
                  <a:lnTo>
                    <a:pt x="2366" y="4074"/>
                  </a:lnTo>
                  <a:lnTo>
                    <a:pt x="2211" y="4092"/>
                  </a:lnTo>
                  <a:lnTo>
                    <a:pt x="2049" y="4098"/>
                  </a:lnTo>
                  <a:lnTo>
                    <a:pt x="1890" y="4092"/>
                  </a:lnTo>
                  <a:lnTo>
                    <a:pt x="1733" y="4074"/>
                  </a:lnTo>
                  <a:lnTo>
                    <a:pt x="1580" y="4044"/>
                  </a:lnTo>
                  <a:lnTo>
                    <a:pt x="1433" y="4003"/>
                  </a:lnTo>
                  <a:lnTo>
                    <a:pt x="1287" y="3951"/>
                  </a:lnTo>
                  <a:lnTo>
                    <a:pt x="1150" y="3889"/>
                  </a:lnTo>
                  <a:lnTo>
                    <a:pt x="1017" y="3818"/>
                  </a:lnTo>
                  <a:lnTo>
                    <a:pt x="889" y="3736"/>
                  </a:lnTo>
                  <a:lnTo>
                    <a:pt x="768" y="3647"/>
                  </a:lnTo>
                  <a:lnTo>
                    <a:pt x="655" y="3549"/>
                  </a:lnTo>
                  <a:lnTo>
                    <a:pt x="549" y="3444"/>
                  </a:lnTo>
                  <a:lnTo>
                    <a:pt x="452" y="3331"/>
                  </a:lnTo>
                  <a:lnTo>
                    <a:pt x="362" y="3209"/>
                  </a:lnTo>
                  <a:lnTo>
                    <a:pt x="281" y="3082"/>
                  </a:lnTo>
                  <a:lnTo>
                    <a:pt x="209" y="2949"/>
                  </a:lnTo>
                  <a:lnTo>
                    <a:pt x="147" y="2812"/>
                  </a:lnTo>
                  <a:lnTo>
                    <a:pt x="96" y="2666"/>
                  </a:lnTo>
                  <a:lnTo>
                    <a:pt x="54" y="2519"/>
                  </a:lnTo>
                  <a:lnTo>
                    <a:pt x="24" y="2366"/>
                  </a:lnTo>
                  <a:lnTo>
                    <a:pt x="6" y="2209"/>
                  </a:lnTo>
                  <a:lnTo>
                    <a:pt x="0" y="2050"/>
                  </a:lnTo>
                  <a:lnTo>
                    <a:pt x="6" y="1889"/>
                  </a:lnTo>
                  <a:lnTo>
                    <a:pt x="24" y="1734"/>
                  </a:lnTo>
                  <a:lnTo>
                    <a:pt x="54" y="1581"/>
                  </a:lnTo>
                  <a:lnTo>
                    <a:pt x="96" y="1432"/>
                  </a:lnTo>
                  <a:lnTo>
                    <a:pt x="147" y="1288"/>
                  </a:lnTo>
                  <a:lnTo>
                    <a:pt x="209" y="1149"/>
                  </a:lnTo>
                  <a:lnTo>
                    <a:pt x="281" y="1016"/>
                  </a:lnTo>
                  <a:lnTo>
                    <a:pt x="362" y="889"/>
                  </a:lnTo>
                  <a:lnTo>
                    <a:pt x="452" y="769"/>
                  </a:lnTo>
                  <a:lnTo>
                    <a:pt x="549" y="656"/>
                  </a:lnTo>
                  <a:lnTo>
                    <a:pt x="655" y="549"/>
                  </a:lnTo>
                  <a:lnTo>
                    <a:pt x="768" y="451"/>
                  </a:lnTo>
                  <a:lnTo>
                    <a:pt x="889" y="362"/>
                  </a:lnTo>
                  <a:lnTo>
                    <a:pt x="1017" y="280"/>
                  </a:lnTo>
                  <a:lnTo>
                    <a:pt x="1150" y="209"/>
                  </a:lnTo>
                  <a:lnTo>
                    <a:pt x="1287" y="147"/>
                  </a:lnTo>
                  <a:lnTo>
                    <a:pt x="1433" y="95"/>
                  </a:lnTo>
                  <a:lnTo>
                    <a:pt x="1580" y="56"/>
                  </a:lnTo>
                  <a:lnTo>
                    <a:pt x="1733" y="26"/>
                  </a:lnTo>
                  <a:lnTo>
                    <a:pt x="1890" y="6"/>
                  </a:lnTo>
                  <a:lnTo>
                    <a:pt x="20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4" name="Google Shape;414;p10"/>
          <p:cNvSpPr/>
          <p:nvPr/>
        </p:nvSpPr>
        <p:spPr>
          <a:xfrm>
            <a:off x="6698569" y="3639574"/>
            <a:ext cx="574766" cy="574766"/>
          </a:xfrm>
          <a:prstGeom prst="ellipse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5" name="Google Shape;415;p10"/>
          <p:cNvGrpSpPr/>
          <p:nvPr/>
        </p:nvGrpSpPr>
        <p:grpSpPr>
          <a:xfrm>
            <a:off x="6855076" y="3796161"/>
            <a:ext cx="261752" cy="261592"/>
            <a:chOff x="-4779963" y="687388"/>
            <a:chExt cx="5207000" cy="5203825"/>
          </a:xfrm>
        </p:grpSpPr>
        <p:sp>
          <p:nvSpPr>
            <p:cNvPr id="416" name="Google Shape;416;p10"/>
            <p:cNvSpPr/>
            <p:nvPr/>
          </p:nvSpPr>
          <p:spPr>
            <a:xfrm>
              <a:off x="-4779963" y="687388"/>
              <a:ext cx="5207000" cy="5203825"/>
            </a:xfrm>
            <a:custGeom>
              <a:rect b="b" l="l" r="r" t="t"/>
              <a:pathLst>
                <a:path extrusionOk="0" h="6556" w="6560">
                  <a:moveTo>
                    <a:pt x="1905" y="512"/>
                  </a:moveTo>
                  <a:lnTo>
                    <a:pt x="1771" y="518"/>
                  </a:lnTo>
                  <a:lnTo>
                    <a:pt x="1642" y="538"/>
                  </a:lnTo>
                  <a:lnTo>
                    <a:pt x="1514" y="568"/>
                  </a:lnTo>
                  <a:lnTo>
                    <a:pt x="1394" y="610"/>
                  </a:lnTo>
                  <a:lnTo>
                    <a:pt x="1277" y="662"/>
                  </a:lnTo>
                  <a:lnTo>
                    <a:pt x="1167" y="726"/>
                  </a:lnTo>
                  <a:lnTo>
                    <a:pt x="1063" y="797"/>
                  </a:lnTo>
                  <a:lnTo>
                    <a:pt x="967" y="877"/>
                  </a:lnTo>
                  <a:lnTo>
                    <a:pt x="878" y="967"/>
                  </a:lnTo>
                  <a:lnTo>
                    <a:pt x="796" y="1062"/>
                  </a:lnTo>
                  <a:lnTo>
                    <a:pt x="724" y="1166"/>
                  </a:lnTo>
                  <a:lnTo>
                    <a:pt x="662" y="1278"/>
                  </a:lnTo>
                  <a:lnTo>
                    <a:pt x="610" y="1393"/>
                  </a:lnTo>
                  <a:lnTo>
                    <a:pt x="568" y="1515"/>
                  </a:lnTo>
                  <a:lnTo>
                    <a:pt x="539" y="1640"/>
                  </a:lnTo>
                  <a:lnTo>
                    <a:pt x="519" y="1770"/>
                  </a:lnTo>
                  <a:lnTo>
                    <a:pt x="513" y="1906"/>
                  </a:lnTo>
                  <a:lnTo>
                    <a:pt x="513" y="4652"/>
                  </a:lnTo>
                  <a:lnTo>
                    <a:pt x="519" y="4786"/>
                  </a:lnTo>
                  <a:lnTo>
                    <a:pt x="539" y="4916"/>
                  </a:lnTo>
                  <a:lnTo>
                    <a:pt x="568" y="5041"/>
                  </a:lnTo>
                  <a:lnTo>
                    <a:pt x="610" y="5163"/>
                  </a:lnTo>
                  <a:lnTo>
                    <a:pt x="662" y="5280"/>
                  </a:lnTo>
                  <a:lnTo>
                    <a:pt x="724" y="5390"/>
                  </a:lnTo>
                  <a:lnTo>
                    <a:pt x="796" y="5494"/>
                  </a:lnTo>
                  <a:lnTo>
                    <a:pt x="878" y="5589"/>
                  </a:lnTo>
                  <a:lnTo>
                    <a:pt x="967" y="5679"/>
                  </a:lnTo>
                  <a:lnTo>
                    <a:pt x="1063" y="5761"/>
                  </a:lnTo>
                  <a:lnTo>
                    <a:pt x="1167" y="5832"/>
                  </a:lnTo>
                  <a:lnTo>
                    <a:pt x="1277" y="5894"/>
                  </a:lnTo>
                  <a:lnTo>
                    <a:pt x="1394" y="5946"/>
                  </a:lnTo>
                  <a:lnTo>
                    <a:pt x="1514" y="5988"/>
                  </a:lnTo>
                  <a:lnTo>
                    <a:pt x="1642" y="6018"/>
                  </a:lnTo>
                  <a:lnTo>
                    <a:pt x="1771" y="6038"/>
                  </a:lnTo>
                  <a:lnTo>
                    <a:pt x="1905" y="6044"/>
                  </a:lnTo>
                  <a:lnTo>
                    <a:pt x="4653" y="6044"/>
                  </a:lnTo>
                  <a:lnTo>
                    <a:pt x="4789" y="6038"/>
                  </a:lnTo>
                  <a:lnTo>
                    <a:pt x="4919" y="6018"/>
                  </a:lnTo>
                  <a:lnTo>
                    <a:pt x="5044" y="5988"/>
                  </a:lnTo>
                  <a:lnTo>
                    <a:pt x="5166" y="5946"/>
                  </a:lnTo>
                  <a:lnTo>
                    <a:pt x="5282" y="5894"/>
                  </a:lnTo>
                  <a:lnTo>
                    <a:pt x="5393" y="5832"/>
                  </a:lnTo>
                  <a:lnTo>
                    <a:pt x="5497" y="5761"/>
                  </a:lnTo>
                  <a:lnTo>
                    <a:pt x="5593" y="5679"/>
                  </a:lnTo>
                  <a:lnTo>
                    <a:pt x="5682" y="5589"/>
                  </a:lnTo>
                  <a:lnTo>
                    <a:pt x="5762" y="5494"/>
                  </a:lnTo>
                  <a:lnTo>
                    <a:pt x="5834" y="5390"/>
                  </a:lnTo>
                  <a:lnTo>
                    <a:pt x="5898" y="5280"/>
                  </a:lnTo>
                  <a:lnTo>
                    <a:pt x="5950" y="5163"/>
                  </a:lnTo>
                  <a:lnTo>
                    <a:pt x="5992" y="5041"/>
                  </a:lnTo>
                  <a:lnTo>
                    <a:pt x="6021" y="4916"/>
                  </a:lnTo>
                  <a:lnTo>
                    <a:pt x="6041" y="4786"/>
                  </a:lnTo>
                  <a:lnTo>
                    <a:pt x="6047" y="4652"/>
                  </a:lnTo>
                  <a:lnTo>
                    <a:pt x="6047" y="1906"/>
                  </a:lnTo>
                  <a:lnTo>
                    <a:pt x="6041" y="1770"/>
                  </a:lnTo>
                  <a:lnTo>
                    <a:pt x="6021" y="1640"/>
                  </a:lnTo>
                  <a:lnTo>
                    <a:pt x="5992" y="1515"/>
                  </a:lnTo>
                  <a:lnTo>
                    <a:pt x="5950" y="1393"/>
                  </a:lnTo>
                  <a:lnTo>
                    <a:pt x="5898" y="1278"/>
                  </a:lnTo>
                  <a:lnTo>
                    <a:pt x="5834" y="1166"/>
                  </a:lnTo>
                  <a:lnTo>
                    <a:pt x="5762" y="1062"/>
                  </a:lnTo>
                  <a:lnTo>
                    <a:pt x="5682" y="967"/>
                  </a:lnTo>
                  <a:lnTo>
                    <a:pt x="5593" y="877"/>
                  </a:lnTo>
                  <a:lnTo>
                    <a:pt x="5497" y="797"/>
                  </a:lnTo>
                  <a:lnTo>
                    <a:pt x="5393" y="726"/>
                  </a:lnTo>
                  <a:lnTo>
                    <a:pt x="5282" y="662"/>
                  </a:lnTo>
                  <a:lnTo>
                    <a:pt x="5166" y="610"/>
                  </a:lnTo>
                  <a:lnTo>
                    <a:pt x="5044" y="568"/>
                  </a:lnTo>
                  <a:lnTo>
                    <a:pt x="4919" y="538"/>
                  </a:lnTo>
                  <a:lnTo>
                    <a:pt x="4789" y="518"/>
                  </a:lnTo>
                  <a:lnTo>
                    <a:pt x="4653" y="512"/>
                  </a:lnTo>
                  <a:lnTo>
                    <a:pt x="1905" y="512"/>
                  </a:lnTo>
                  <a:close/>
                  <a:moveTo>
                    <a:pt x="1905" y="0"/>
                  </a:moveTo>
                  <a:lnTo>
                    <a:pt x="4653" y="0"/>
                  </a:lnTo>
                  <a:lnTo>
                    <a:pt x="4811" y="6"/>
                  </a:lnTo>
                  <a:lnTo>
                    <a:pt x="4962" y="26"/>
                  </a:lnTo>
                  <a:lnTo>
                    <a:pt x="5112" y="56"/>
                  </a:lnTo>
                  <a:lnTo>
                    <a:pt x="5256" y="98"/>
                  </a:lnTo>
                  <a:lnTo>
                    <a:pt x="5395" y="149"/>
                  </a:lnTo>
                  <a:lnTo>
                    <a:pt x="5529" y="213"/>
                  </a:lnTo>
                  <a:lnTo>
                    <a:pt x="5656" y="287"/>
                  </a:lnTo>
                  <a:lnTo>
                    <a:pt x="5778" y="369"/>
                  </a:lnTo>
                  <a:lnTo>
                    <a:pt x="5894" y="458"/>
                  </a:lnTo>
                  <a:lnTo>
                    <a:pt x="6002" y="558"/>
                  </a:lnTo>
                  <a:lnTo>
                    <a:pt x="6101" y="666"/>
                  </a:lnTo>
                  <a:lnTo>
                    <a:pt x="6191" y="781"/>
                  </a:lnTo>
                  <a:lnTo>
                    <a:pt x="6273" y="903"/>
                  </a:lnTo>
                  <a:lnTo>
                    <a:pt x="6347" y="1031"/>
                  </a:lnTo>
                  <a:lnTo>
                    <a:pt x="6410" y="1164"/>
                  </a:lnTo>
                  <a:lnTo>
                    <a:pt x="6462" y="1304"/>
                  </a:lnTo>
                  <a:lnTo>
                    <a:pt x="6504" y="1447"/>
                  </a:lnTo>
                  <a:lnTo>
                    <a:pt x="6534" y="1597"/>
                  </a:lnTo>
                  <a:lnTo>
                    <a:pt x="6554" y="1748"/>
                  </a:lnTo>
                  <a:lnTo>
                    <a:pt x="6560" y="1906"/>
                  </a:lnTo>
                  <a:lnTo>
                    <a:pt x="6560" y="4652"/>
                  </a:lnTo>
                  <a:lnTo>
                    <a:pt x="6554" y="4808"/>
                  </a:lnTo>
                  <a:lnTo>
                    <a:pt x="6534" y="4959"/>
                  </a:lnTo>
                  <a:lnTo>
                    <a:pt x="6504" y="5109"/>
                  </a:lnTo>
                  <a:lnTo>
                    <a:pt x="6462" y="5252"/>
                  </a:lnTo>
                  <a:lnTo>
                    <a:pt x="6410" y="5392"/>
                  </a:lnTo>
                  <a:lnTo>
                    <a:pt x="6347" y="5526"/>
                  </a:lnTo>
                  <a:lnTo>
                    <a:pt x="6273" y="5655"/>
                  </a:lnTo>
                  <a:lnTo>
                    <a:pt x="6191" y="5775"/>
                  </a:lnTo>
                  <a:lnTo>
                    <a:pt x="6101" y="5890"/>
                  </a:lnTo>
                  <a:lnTo>
                    <a:pt x="6002" y="5998"/>
                  </a:lnTo>
                  <a:lnTo>
                    <a:pt x="5894" y="6098"/>
                  </a:lnTo>
                  <a:lnTo>
                    <a:pt x="5778" y="6187"/>
                  </a:lnTo>
                  <a:lnTo>
                    <a:pt x="5656" y="6271"/>
                  </a:lnTo>
                  <a:lnTo>
                    <a:pt x="5529" y="6343"/>
                  </a:lnTo>
                  <a:lnTo>
                    <a:pt x="5395" y="6407"/>
                  </a:lnTo>
                  <a:lnTo>
                    <a:pt x="5256" y="6458"/>
                  </a:lnTo>
                  <a:lnTo>
                    <a:pt x="5112" y="6500"/>
                  </a:lnTo>
                  <a:lnTo>
                    <a:pt x="4962" y="6530"/>
                  </a:lnTo>
                  <a:lnTo>
                    <a:pt x="4811" y="6550"/>
                  </a:lnTo>
                  <a:lnTo>
                    <a:pt x="4653" y="6556"/>
                  </a:lnTo>
                  <a:lnTo>
                    <a:pt x="1905" y="6556"/>
                  </a:lnTo>
                  <a:lnTo>
                    <a:pt x="1749" y="6550"/>
                  </a:lnTo>
                  <a:lnTo>
                    <a:pt x="1598" y="6530"/>
                  </a:lnTo>
                  <a:lnTo>
                    <a:pt x="1448" y="6500"/>
                  </a:lnTo>
                  <a:lnTo>
                    <a:pt x="1304" y="6458"/>
                  </a:lnTo>
                  <a:lnTo>
                    <a:pt x="1165" y="6407"/>
                  </a:lnTo>
                  <a:lnTo>
                    <a:pt x="1031" y="6343"/>
                  </a:lnTo>
                  <a:lnTo>
                    <a:pt x="902" y="6271"/>
                  </a:lnTo>
                  <a:lnTo>
                    <a:pt x="780" y="6187"/>
                  </a:lnTo>
                  <a:lnTo>
                    <a:pt x="666" y="6098"/>
                  </a:lnTo>
                  <a:lnTo>
                    <a:pt x="558" y="5998"/>
                  </a:lnTo>
                  <a:lnTo>
                    <a:pt x="459" y="5890"/>
                  </a:lnTo>
                  <a:lnTo>
                    <a:pt x="369" y="5775"/>
                  </a:lnTo>
                  <a:lnTo>
                    <a:pt x="285" y="5655"/>
                  </a:lnTo>
                  <a:lnTo>
                    <a:pt x="213" y="5526"/>
                  </a:lnTo>
                  <a:lnTo>
                    <a:pt x="150" y="5392"/>
                  </a:lnTo>
                  <a:lnTo>
                    <a:pt x="98" y="5252"/>
                  </a:lnTo>
                  <a:lnTo>
                    <a:pt x="56" y="5109"/>
                  </a:lnTo>
                  <a:lnTo>
                    <a:pt x="26" y="4959"/>
                  </a:lnTo>
                  <a:lnTo>
                    <a:pt x="6" y="4808"/>
                  </a:lnTo>
                  <a:lnTo>
                    <a:pt x="0" y="4652"/>
                  </a:lnTo>
                  <a:lnTo>
                    <a:pt x="0" y="1906"/>
                  </a:lnTo>
                  <a:lnTo>
                    <a:pt x="6" y="1748"/>
                  </a:lnTo>
                  <a:lnTo>
                    <a:pt x="26" y="1597"/>
                  </a:lnTo>
                  <a:lnTo>
                    <a:pt x="56" y="1447"/>
                  </a:lnTo>
                  <a:lnTo>
                    <a:pt x="98" y="1304"/>
                  </a:lnTo>
                  <a:lnTo>
                    <a:pt x="150" y="1164"/>
                  </a:lnTo>
                  <a:lnTo>
                    <a:pt x="213" y="1031"/>
                  </a:lnTo>
                  <a:lnTo>
                    <a:pt x="285" y="903"/>
                  </a:lnTo>
                  <a:lnTo>
                    <a:pt x="369" y="781"/>
                  </a:lnTo>
                  <a:lnTo>
                    <a:pt x="459" y="666"/>
                  </a:lnTo>
                  <a:lnTo>
                    <a:pt x="558" y="558"/>
                  </a:lnTo>
                  <a:lnTo>
                    <a:pt x="666" y="458"/>
                  </a:lnTo>
                  <a:lnTo>
                    <a:pt x="780" y="369"/>
                  </a:lnTo>
                  <a:lnTo>
                    <a:pt x="902" y="287"/>
                  </a:lnTo>
                  <a:lnTo>
                    <a:pt x="1031" y="213"/>
                  </a:lnTo>
                  <a:lnTo>
                    <a:pt x="1165" y="149"/>
                  </a:lnTo>
                  <a:lnTo>
                    <a:pt x="1304" y="98"/>
                  </a:lnTo>
                  <a:lnTo>
                    <a:pt x="1448" y="56"/>
                  </a:lnTo>
                  <a:lnTo>
                    <a:pt x="1598" y="26"/>
                  </a:lnTo>
                  <a:lnTo>
                    <a:pt x="1749" y="6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0"/>
            <p:cNvSpPr/>
            <p:nvPr/>
          </p:nvSpPr>
          <p:spPr>
            <a:xfrm>
              <a:off x="-3579813" y="1885951"/>
              <a:ext cx="2806700" cy="2806700"/>
            </a:xfrm>
            <a:custGeom>
              <a:rect b="b" l="l" r="r" t="t"/>
              <a:pathLst>
                <a:path extrusionOk="0" h="3534" w="3536">
                  <a:moveTo>
                    <a:pt x="1767" y="512"/>
                  </a:moveTo>
                  <a:lnTo>
                    <a:pt x="1647" y="518"/>
                  </a:lnTo>
                  <a:lnTo>
                    <a:pt x="1530" y="534"/>
                  </a:lnTo>
                  <a:lnTo>
                    <a:pt x="1416" y="562"/>
                  </a:lnTo>
                  <a:lnTo>
                    <a:pt x="1306" y="600"/>
                  </a:lnTo>
                  <a:lnTo>
                    <a:pt x="1201" y="648"/>
                  </a:lnTo>
                  <a:lnTo>
                    <a:pt x="1103" y="704"/>
                  </a:lnTo>
                  <a:lnTo>
                    <a:pt x="1009" y="769"/>
                  </a:lnTo>
                  <a:lnTo>
                    <a:pt x="921" y="841"/>
                  </a:lnTo>
                  <a:lnTo>
                    <a:pt x="842" y="921"/>
                  </a:lnTo>
                  <a:lnTo>
                    <a:pt x="768" y="1009"/>
                  </a:lnTo>
                  <a:lnTo>
                    <a:pt x="704" y="1102"/>
                  </a:lnTo>
                  <a:lnTo>
                    <a:pt x="648" y="1202"/>
                  </a:lnTo>
                  <a:lnTo>
                    <a:pt x="600" y="1306"/>
                  </a:lnTo>
                  <a:lnTo>
                    <a:pt x="562" y="1415"/>
                  </a:lnTo>
                  <a:lnTo>
                    <a:pt x="534" y="1529"/>
                  </a:lnTo>
                  <a:lnTo>
                    <a:pt x="518" y="1646"/>
                  </a:lnTo>
                  <a:lnTo>
                    <a:pt x="512" y="1768"/>
                  </a:lnTo>
                  <a:lnTo>
                    <a:pt x="518" y="1888"/>
                  </a:lnTo>
                  <a:lnTo>
                    <a:pt x="534" y="2005"/>
                  </a:lnTo>
                  <a:lnTo>
                    <a:pt x="562" y="2119"/>
                  </a:lnTo>
                  <a:lnTo>
                    <a:pt x="600" y="2228"/>
                  </a:lnTo>
                  <a:lnTo>
                    <a:pt x="648" y="2334"/>
                  </a:lnTo>
                  <a:lnTo>
                    <a:pt x="704" y="2432"/>
                  </a:lnTo>
                  <a:lnTo>
                    <a:pt x="768" y="2525"/>
                  </a:lnTo>
                  <a:lnTo>
                    <a:pt x="842" y="2613"/>
                  </a:lnTo>
                  <a:lnTo>
                    <a:pt x="921" y="2693"/>
                  </a:lnTo>
                  <a:lnTo>
                    <a:pt x="1009" y="2767"/>
                  </a:lnTo>
                  <a:lnTo>
                    <a:pt x="1103" y="2830"/>
                  </a:lnTo>
                  <a:lnTo>
                    <a:pt x="1201" y="2886"/>
                  </a:lnTo>
                  <a:lnTo>
                    <a:pt x="1306" y="2934"/>
                  </a:lnTo>
                  <a:lnTo>
                    <a:pt x="1416" y="2972"/>
                  </a:lnTo>
                  <a:lnTo>
                    <a:pt x="1530" y="3000"/>
                  </a:lnTo>
                  <a:lnTo>
                    <a:pt x="1647" y="3016"/>
                  </a:lnTo>
                  <a:lnTo>
                    <a:pt x="1767" y="3022"/>
                  </a:lnTo>
                  <a:lnTo>
                    <a:pt x="1889" y="3016"/>
                  </a:lnTo>
                  <a:lnTo>
                    <a:pt x="2006" y="3000"/>
                  </a:lnTo>
                  <a:lnTo>
                    <a:pt x="2120" y="2972"/>
                  </a:lnTo>
                  <a:lnTo>
                    <a:pt x="2230" y="2934"/>
                  </a:lnTo>
                  <a:lnTo>
                    <a:pt x="2333" y="2886"/>
                  </a:lnTo>
                  <a:lnTo>
                    <a:pt x="2433" y="2830"/>
                  </a:lnTo>
                  <a:lnTo>
                    <a:pt x="2527" y="2767"/>
                  </a:lnTo>
                  <a:lnTo>
                    <a:pt x="2615" y="2693"/>
                  </a:lnTo>
                  <a:lnTo>
                    <a:pt x="2694" y="2613"/>
                  </a:lnTo>
                  <a:lnTo>
                    <a:pt x="2766" y="2525"/>
                  </a:lnTo>
                  <a:lnTo>
                    <a:pt x="2832" y="2432"/>
                  </a:lnTo>
                  <a:lnTo>
                    <a:pt x="2888" y="2334"/>
                  </a:lnTo>
                  <a:lnTo>
                    <a:pt x="2936" y="2228"/>
                  </a:lnTo>
                  <a:lnTo>
                    <a:pt x="2974" y="2119"/>
                  </a:lnTo>
                  <a:lnTo>
                    <a:pt x="3002" y="2005"/>
                  </a:lnTo>
                  <a:lnTo>
                    <a:pt x="3018" y="1888"/>
                  </a:lnTo>
                  <a:lnTo>
                    <a:pt x="3024" y="1768"/>
                  </a:lnTo>
                  <a:lnTo>
                    <a:pt x="3018" y="1646"/>
                  </a:lnTo>
                  <a:lnTo>
                    <a:pt x="3002" y="1529"/>
                  </a:lnTo>
                  <a:lnTo>
                    <a:pt x="2974" y="1415"/>
                  </a:lnTo>
                  <a:lnTo>
                    <a:pt x="2936" y="1306"/>
                  </a:lnTo>
                  <a:lnTo>
                    <a:pt x="2888" y="1202"/>
                  </a:lnTo>
                  <a:lnTo>
                    <a:pt x="2832" y="1102"/>
                  </a:lnTo>
                  <a:lnTo>
                    <a:pt x="2766" y="1009"/>
                  </a:lnTo>
                  <a:lnTo>
                    <a:pt x="2694" y="921"/>
                  </a:lnTo>
                  <a:lnTo>
                    <a:pt x="2615" y="841"/>
                  </a:lnTo>
                  <a:lnTo>
                    <a:pt x="2527" y="769"/>
                  </a:lnTo>
                  <a:lnTo>
                    <a:pt x="2433" y="704"/>
                  </a:lnTo>
                  <a:lnTo>
                    <a:pt x="2333" y="648"/>
                  </a:lnTo>
                  <a:lnTo>
                    <a:pt x="2230" y="600"/>
                  </a:lnTo>
                  <a:lnTo>
                    <a:pt x="2120" y="562"/>
                  </a:lnTo>
                  <a:lnTo>
                    <a:pt x="2006" y="534"/>
                  </a:lnTo>
                  <a:lnTo>
                    <a:pt x="1889" y="518"/>
                  </a:lnTo>
                  <a:lnTo>
                    <a:pt x="1767" y="512"/>
                  </a:lnTo>
                  <a:close/>
                  <a:moveTo>
                    <a:pt x="1767" y="0"/>
                  </a:moveTo>
                  <a:lnTo>
                    <a:pt x="1913" y="6"/>
                  </a:lnTo>
                  <a:lnTo>
                    <a:pt x="2054" y="24"/>
                  </a:lnTo>
                  <a:lnTo>
                    <a:pt x="2192" y="52"/>
                  </a:lnTo>
                  <a:lnTo>
                    <a:pt x="2325" y="90"/>
                  </a:lnTo>
                  <a:lnTo>
                    <a:pt x="2455" y="139"/>
                  </a:lnTo>
                  <a:lnTo>
                    <a:pt x="2579" y="197"/>
                  </a:lnTo>
                  <a:lnTo>
                    <a:pt x="2698" y="265"/>
                  </a:lnTo>
                  <a:lnTo>
                    <a:pt x="2812" y="341"/>
                  </a:lnTo>
                  <a:lnTo>
                    <a:pt x="2918" y="427"/>
                  </a:lnTo>
                  <a:lnTo>
                    <a:pt x="3018" y="518"/>
                  </a:lnTo>
                  <a:lnTo>
                    <a:pt x="3109" y="618"/>
                  </a:lnTo>
                  <a:lnTo>
                    <a:pt x="3195" y="724"/>
                  </a:lnTo>
                  <a:lnTo>
                    <a:pt x="3271" y="837"/>
                  </a:lnTo>
                  <a:lnTo>
                    <a:pt x="3339" y="957"/>
                  </a:lnTo>
                  <a:lnTo>
                    <a:pt x="3397" y="1080"/>
                  </a:lnTo>
                  <a:lnTo>
                    <a:pt x="3446" y="1210"/>
                  </a:lnTo>
                  <a:lnTo>
                    <a:pt x="3484" y="1343"/>
                  </a:lnTo>
                  <a:lnTo>
                    <a:pt x="3512" y="1481"/>
                  </a:lnTo>
                  <a:lnTo>
                    <a:pt x="3530" y="1623"/>
                  </a:lnTo>
                  <a:lnTo>
                    <a:pt x="3536" y="1768"/>
                  </a:lnTo>
                  <a:lnTo>
                    <a:pt x="3530" y="1912"/>
                  </a:lnTo>
                  <a:lnTo>
                    <a:pt x="3512" y="2053"/>
                  </a:lnTo>
                  <a:lnTo>
                    <a:pt x="3484" y="2191"/>
                  </a:lnTo>
                  <a:lnTo>
                    <a:pt x="3446" y="2324"/>
                  </a:lnTo>
                  <a:lnTo>
                    <a:pt x="3397" y="2454"/>
                  </a:lnTo>
                  <a:lnTo>
                    <a:pt x="3339" y="2579"/>
                  </a:lnTo>
                  <a:lnTo>
                    <a:pt x="3271" y="2697"/>
                  </a:lnTo>
                  <a:lnTo>
                    <a:pt x="3195" y="2811"/>
                  </a:lnTo>
                  <a:lnTo>
                    <a:pt x="3109" y="2916"/>
                  </a:lnTo>
                  <a:lnTo>
                    <a:pt x="3018" y="3016"/>
                  </a:lnTo>
                  <a:lnTo>
                    <a:pt x="2918" y="3108"/>
                  </a:lnTo>
                  <a:lnTo>
                    <a:pt x="2812" y="3193"/>
                  </a:lnTo>
                  <a:lnTo>
                    <a:pt x="2698" y="3269"/>
                  </a:lnTo>
                  <a:lnTo>
                    <a:pt x="2579" y="3337"/>
                  </a:lnTo>
                  <a:lnTo>
                    <a:pt x="2455" y="3395"/>
                  </a:lnTo>
                  <a:lnTo>
                    <a:pt x="2325" y="3444"/>
                  </a:lnTo>
                  <a:lnTo>
                    <a:pt x="2192" y="3482"/>
                  </a:lnTo>
                  <a:lnTo>
                    <a:pt x="2054" y="3510"/>
                  </a:lnTo>
                  <a:lnTo>
                    <a:pt x="1913" y="3528"/>
                  </a:lnTo>
                  <a:lnTo>
                    <a:pt x="1767" y="3534"/>
                  </a:lnTo>
                  <a:lnTo>
                    <a:pt x="1623" y="3528"/>
                  </a:lnTo>
                  <a:lnTo>
                    <a:pt x="1482" y="3510"/>
                  </a:lnTo>
                  <a:lnTo>
                    <a:pt x="1344" y="3482"/>
                  </a:lnTo>
                  <a:lnTo>
                    <a:pt x="1211" y="3444"/>
                  </a:lnTo>
                  <a:lnTo>
                    <a:pt x="1081" y="3395"/>
                  </a:lnTo>
                  <a:lnTo>
                    <a:pt x="955" y="3337"/>
                  </a:lnTo>
                  <a:lnTo>
                    <a:pt x="838" y="3269"/>
                  </a:lnTo>
                  <a:lnTo>
                    <a:pt x="724" y="3193"/>
                  </a:lnTo>
                  <a:lnTo>
                    <a:pt x="618" y="3108"/>
                  </a:lnTo>
                  <a:lnTo>
                    <a:pt x="518" y="3016"/>
                  </a:lnTo>
                  <a:lnTo>
                    <a:pt x="427" y="2916"/>
                  </a:lnTo>
                  <a:lnTo>
                    <a:pt x="341" y="2811"/>
                  </a:lnTo>
                  <a:lnTo>
                    <a:pt x="265" y="2697"/>
                  </a:lnTo>
                  <a:lnTo>
                    <a:pt x="197" y="2579"/>
                  </a:lnTo>
                  <a:lnTo>
                    <a:pt x="139" y="2454"/>
                  </a:lnTo>
                  <a:lnTo>
                    <a:pt x="90" y="2324"/>
                  </a:lnTo>
                  <a:lnTo>
                    <a:pt x="52" y="2191"/>
                  </a:lnTo>
                  <a:lnTo>
                    <a:pt x="24" y="2053"/>
                  </a:lnTo>
                  <a:lnTo>
                    <a:pt x="6" y="1912"/>
                  </a:lnTo>
                  <a:lnTo>
                    <a:pt x="0" y="1768"/>
                  </a:lnTo>
                  <a:lnTo>
                    <a:pt x="6" y="1623"/>
                  </a:lnTo>
                  <a:lnTo>
                    <a:pt x="24" y="1481"/>
                  </a:lnTo>
                  <a:lnTo>
                    <a:pt x="52" y="1343"/>
                  </a:lnTo>
                  <a:lnTo>
                    <a:pt x="90" y="1210"/>
                  </a:lnTo>
                  <a:lnTo>
                    <a:pt x="139" y="1080"/>
                  </a:lnTo>
                  <a:lnTo>
                    <a:pt x="197" y="957"/>
                  </a:lnTo>
                  <a:lnTo>
                    <a:pt x="265" y="837"/>
                  </a:lnTo>
                  <a:lnTo>
                    <a:pt x="341" y="724"/>
                  </a:lnTo>
                  <a:lnTo>
                    <a:pt x="427" y="618"/>
                  </a:lnTo>
                  <a:lnTo>
                    <a:pt x="518" y="518"/>
                  </a:lnTo>
                  <a:lnTo>
                    <a:pt x="618" y="427"/>
                  </a:lnTo>
                  <a:lnTo>
                    <a:pt x="724" y="341"/>
                  </a:lnTo>
                  <a:lnTo>
                    <a:pt x="838" y="265"/>
                  </a:lnTo>
                  <a:lnTo>
                    <a:pt x="955" y="197"/>
                  </a:lnTo>
                  <a:lnTo>
                    <a:pt x="1081" y="139"/>
                  </a:lnTo>
                  <a:lnTo>
                    <a:pt x="1211" y="90"/>
                  </a:lnTo>
                  <a:lnTo>
                    <a:pt x="1344" y="52"/>
                  </a:lnTo>
                  <a:lnTo>
                    <a:pt x="1482" y="24"/>
                  </a:lnTo>
                  <a:lnTo>
                    <a:pt x="1623" y="6"/>
                  </a:lnTo>
                  <a:lnTo>
                    <a:pt x="176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0"/>
            <p:cNvSpPr/>
            <p:nvPr/>
          </p:nvSpPr>
          <p:spPr>
            <a:xfrm>
              <a:off x="-957263" y="1663701"/>
              <a:ext cx="407988" cy="406400"/>
            </a:xfrm>
            <a:custGeom>
              <a:rect b="b" l="l" r="r" t="t"/>
              <a:pathLst>
                <a:path extrusionOk="0" h="512" w="512">
                  <a:moveTo>
                    <a:pt x="257" y="0"/>
                  </a:moveTo>
                  <a:lnTo>
                    <a:pt x="309" y="4"/>
                  </a:lnTo>
                  <a:lnTo>
                    <a:pt x="357" y="20"/>
                  </a:lnTo>
                  <a:lnTo>
                    <a:pt x="399" y="44"/>
                  </a:lnTo>
                  <a:lnTo>
                    <a:pt x="439" y="74"/>
                  </a:lnTo>
                  <a:lnTo>
                    <a:pt x="469" y="113"/>
                  </a:lnTo>
                  <a:lnTo>
                    <a:pt x="492" y="155"/>
                  </a:lnTo>
                  <a:lnTo>
                    <a:pt x="508" y="203"/>
                  </a:lnTo>
                  <a:lnTo>
                    <a:pt x="512" y="255"/>
                  </a:lnTo>
                  <a:lnTo>
                    <a:pt x="508" y="307"/>
                  </a:lnTo>
                  <a:lnTo>
                    <a:pt x="492" y="355"/>
                  </a:lnTo>
                  <a:lnTo>
                    <a:pt x="469" y="399"/>
                  </a:lnTo>
                  <a:lnTo>
                    <a:pt x="439" y="436"/>
                  </a:lnTo>
                  <a:lnTo>
                    <a:pt x="399" y="468"/>
                  </a:lnTo>
                  <a:lnTo>
                    <a:pt x="357" y="492"/>
                  </a:lnTo>
                  <a:lnTo>
                    <a:pt x="309" y="506"/>
                  </a:lnTo>
                  <a:lnTo>
                    <a:pt x="257" y="512"/>
                  </a:lnTo>
                  <a:lnTo>
                    <a:pt x="205" y="506"/>
                  </a:lnTo>
                  <a:lnTo>
                    <a:pt x="157" y="492"/>
                  </a:lnTo>
                  <a:lnTo>
                    <a:pt x="113" y="468"/>
                  </a:lnTo>
                  <a:lnTo>
                    <a:pt x="76" y="436"/>
                  </a:lnTo>
                  <a:lnTo>
                    <a:pt x="44" y="399"/>
                  </a:lnTo>
                  <a:lnTo>
                    <a:pt x="20" y="355"/>
                  </a:lnTo>
                  <a:lnTo>
                    <a:pt x="6" y="307"/>
                  </a:lnTo>
                  <a:lnTo>
                    <a:pt x="0" y="255"/>
                  </a:lnTo>
                  <a:lnTo>
                    <a:pt x="6" y="203"/>
                  </a:lnTo>
                  <a:lnTo>
                    <a:pt x="20" y="155"/>
                  </a:lnTo>
                  <a:lnTo>
                    <a:pt x="44" y="113"/>
                  </a:lnTo>
                  <a:lnTo>
                    <a:pt x="76" y="74"/>
                  </a:lnTo>
                  <a:lnTo>
                    <a:pt x="113" y="44"/>
                  </a:lnTo>
                  <a:lnTo>
                    <a:pt x="157" y="20"/>
                  </a:lnTo>
                  <a:lnTo>
                    <a:pt x="205" y="4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9" name="Google Shape;419;p10"/>
          <p:cNvSpPr/>
          <p:nvPr/>
        </p:nvSpPr>
        <p:spPr>
          <a:xfrm>
            <a:off x="7590110" y="3639574"/>
            <a:ext cx="574766" cy="574766"/>
          </a:xfrm>
          <a:prstGeom prst="ellipse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10"/>
          <p:cNvSpPr/>
          <p:nvPr/>
        </p:nvSpPr>
        <p:spPr>
          <a:xfrm>
            <a:off x="7803782" y="3779714"/>
            <a:ext cx="147423" cy="294486"/>
          </a:xfrm>
          <a:custGeom>
            <a:rect b="b" l="l" r="r" t="t"/>
            <a:pathLst>
              <a:path extrusionOk="0" h="6556" w="3282">
                <a:moveTo>
                  <a:pt x="2051" y="0"/>
                </a:moveTo>
                <a:lnTo>
                  <a:pt x="2871" y="0"/>
                </a:lnTo>
                <a:lnTo>
                  <a:pt x="2871" y="1025"/>
                </a:lnTo>
                <a:lnTo>
                  <a:pt x="2460" y="1025"/>
                </a:lnTo>
                <a:lnTo>
                  <a:pt x="2394" y="1031"/>
                </a:lnTo>
                <a:lnTo>
                  <a:pt x="2332" y="1046"/>
                </a:lnTo>
                <a:lnTo>
                  <a:pt x="2272" y="1070"/>
                </a:lnTo>
                <a:lnTo>
                  <a:pt x="2219" y="1104"/>
                </a:lnTo>
                <a:lnTo>
                  <a:pt x="2171" y="1144"/>
                </a:lnTo>
                <a:lnTo>
                  <a:pt x="2131" y="1192"/>
                </a:lnTo>
                <a:lnTo>
                  <a:pt x="2097" y="1246"/>
                </a:lnTo>
                <a:lnTo>
                  <a:pt x="2071" y="1306"/>
                </a:lnTo>
                <a:lnTo>
                  <a:pt x="2057" y="1367"/>
                </a:lnTo>
                <a:lnTo>
                  <a:pt x="2051" y="1435"/>
                </a:lnTo>
                <a:lnTo>
                  <a:pt x="2051" y="2254"/>
                </a:lnTo>
                <a:lnTo>
                  <a:pt x="3282" y="2254"/>
                </a:lnTo>
                <a:lnTo>
                  <a:pt x="2871" y="3279"/>
                </a:lnTo>
                <a:lnTo>
                  <a:pt x="2051" y="3279"/>
                </a:lnTo>
                <a:lnTo>
                  <a:pt x="2051" y="6556"/>
                </a:lnTo>
                <a:lnTo>
                  <a:pt x="820" y="6556"/>
                </a:lnTo>
                <a:lnTo>
                  <a:pt x="820" y="3279"/>
                </a:lnTo>
                <a:lnTo>
                  <a:pt x="0" y="3279"/>
                </a:lnTo>
                <a:lnTo>
                  <a:pt x="0" y="2254"/>
                </a:lnTo>
                <a:lnTo>
                  <a:pt x="820" y="2254"/>
                </a:lnTo>
                <a:lnTo>
                  <a:pt x="820" y="1230"/>
                </a:lnTo>
                <a:lnTo>
                  <a:pt x="826" y="1104"/>
                </a:lnTo>
                <a:lnTo>
                  <a:pt x="846" y="983"/>
                </a:lnTo>
                <a:lnTo>
                  <a:pt x="876" y="863"/>
                </a:lnTo>
                <a:lnTo>
                  <a:pt x="918" y="751"/>
                </a:lnTo>
                <a:lnTo>
                  <a:pt x="970" y="644"/>
                </a:lnTo>
                <a:lnTo>
                  <a:pt x="1031" y="542"/>
                </a:lnTo>
                <a:lnTo>
                  <a:pt x="1101" y="448"/>
                </a:lnTo>
                <a:lnTo>
                  <a:pt x="1181" y="361"/>
                </a:lnTo>
                <a:lnTo>
                  <a:pt x="1269" y="281"/>
                </a:lnTo>
                <a:lnTo>
                  <a:pt x="1363" y="211"/>
                </a:lnTo>
                <a:lnTo>
                  <a:pt x="1464" y="149"/>
                </a:lnTo>
                <a:lnTo>
                  <a:pt x="1572" y="98"/>
                </a:lnTo>
                <a:lnTo>
                  <a:pt x="1686" y="56"/>
                </a:lnTo>
                <a:lnTo>
                  <a:pt x="1804" y="26"/>
                </a:lnTo>
                <a:lnTo>
                  <a:pt x="1925" y="6"/>
                </a:lnTo>
                <a:lnTo>
                  <a:pt x="205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10"/>
          <p:cNvSpPr txBox="1"/>
          <p:nvPr/>
        </p:nvSpPr>
        <p:spPr>
          <a:xfrm>
            <a:off x="3338123" y="4523172"/>
            <a:ext cx="5512578" cy="6340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</a:t>
            </a:r>
            <a:endParaRPr sz="16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22" name="Google Shape;422;p10"/>
          <p:cNvCxnSpPr/>
          <p:nvPr/>
        </p:nvCxnSpPr>
        <p:spPr>
          <a:xfrm>
            <a:off x="3105807" y="3330741"/>
            <a:ext cx="6211614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3" name="Google Shape;423;p10"/>
          <p:cNvSpPr txBox="1"/>
          <p:nvPr/>
        </p:nvSpPr>
        <p:spPr>
          <a:xfrm>
            <a:off x="1074135" y="2641419"/>
            <a:ext cx="10040554" cy="380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</a:t>
            </a:r>
            <a:endParaRPr sz="18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/>
          <p:nvPr/>
        </p:nvSpPr>
        <p:spPr>
          <a:xfrm>
            <a:off x="0" y="0"/>
            <a:ext cx="12188825" cy="12464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Open Sans"/>
              <a:buNone/>
            </a:pPr>
            <a:r>
              <a:rPr lang="en-IN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The</a:t>
            </a:r>
            <a:r>
              <a:rPr b="1" lang="en-IN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Problem</a:t>
            </a:r>
            <a:endParaRPr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2847599" y="1973668"/>
            <a:ext cx="1634754" cy="16347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7625787" y="1973668"/>
            <a:ext cx="1634754" cy="16347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740091" y="4468353"/>
            <a:ext cx="3849771" cy="9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6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You can replace this text.</a:t>
            </a:r>
            <a:endParaRPr b="0" i="0" sz="1600" u="none" cap="none" strike="noStrike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6518279" y="4468353"/>
            <a:ext cx="3849771" cy="9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6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You can replace this text.</a:t>
            </a:r>
            <a:endParaRPr b="0" i="0" sz="1600" u="none" cap="none" strike="noStrike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1740091" y="3936675"/>
            <a:ext cx="38497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24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129" name="Google Shape;129;p2"/>
          <p:cNvSpPr txBox="1"/>
          <p:nvPr/>
        </p:nvSpPr>
        <p:spPr>
          <a:xfrm>
            <a:off x="6518279" y="3936675"/>
            <a:ext cx="38497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24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grpSp>
        <p:nvGrpSpPr>
          <p:cNvPr id="130" name="Google Shape;130;p2"/>
          <p:cNvGrpSpPr/>
          <p:nvPr/>
        </p:nvGrpSpPr>
        <p:grpSpPr>
          <a:xfrm>
            <a:off x="3294849" y="2516957"/>
            <a:ext cx="703958" cy="631212"/>
            <a:chOff x="-2852738" y="-833438"/>
            <a:chExt cx="6283326" cy="5634038"/>
          </a:xfrm>
        </p:grpSpPr>
        <p:grpSp>
          <p:nvGrpSpPr>
            <p:cNvPr id="131" name="Google Shape;131;p2"/>
            <p:cNvGrpSpPr/>
            <p:nvPr/>
          </p:nvGrpSpPr>
          <p:grpSpPr>
            <a:xfrm>
              <a:off x="-2852738" y="-833438"/>
              <a:ext cx="6283326" cy="5634038"/>
              <a:chOff x="-2852738" y="-833438"/>
              <a:chExt cx="6283326" cy="5634038"/>
            </a:xfrm>
          </p:grpSpPr>
          <p:sp>
            <p:nvSpPr>
              <p:cNvPr id="132" name="Google Shape;132;p2"/>
              <p:cNvSpPr/>
              <p:nvPr/>
            </p:nvSpPr>
            <p:spPr>
              <a:xfrm>
                <a:off x="-1119188" y="-833438"/>
                <a:ext cx="4549776" cy="5634038"/>
              </a:xfrm>
              <a:custGeom>
                <a:rect b="b" l="l" r="r" t="t"/>
                <a:pathLst>
                  <a:path extrusionOk="0" h="3549" w="2866">
                    <a:moveTo>
                      <a:pt x="1228" y="0"/>
                    </a:moveTo>
                    <a:lnTo>
                      <a:pt x="2252" y="0"/>
                    </a:lnTo>
                    <a:lnTo>
                      <a:pt x="2286" y="4"/>
                    </a:lnTo>
                    <a:lnTo>
                      <a:pt x="2319" y="14"/>
                    </a:lnTo>
                    <a:lnTo>
                      <a:pt x="2350" y="30"/>
                    </a:lnTo>
                    <a:lnTo>
                      <a:pt x="2380" y="50"/>
                    </a:lnTo>
                    <a:lnTo>
                      <a:pt x="2405" y="75"/>
                    </a:lnTo>
                    <a:lnTo>
                      <a:pt x="2426" y="104"/>
                    </a:lnTo>
                    <a:lnTo>
                      <a:pt x="2442" y="135"/>
                    </a:lnTo>
                    <a:lnTo>
                      <a:pt x="2453" y="170"/>
                    </a:lnTo>
                    <a:lnTo>
                      <a:pt x="2456" y="205"/>
                    </a:lnTo>
                    <a:lnTo>
                      <a:pt x="2453" y="241"/>
                    </a:lnTo>
                    <a:lnTo>
                      <a:pt x="2443" y="275"/>
                    </a:lnTo>
                    <a:lnTo>
                      <a:pt x="2427" y="307"/>
                    </a:lnTo>
                    <a:lnTo>
                      <a:pt x="2406" y="336"/>
                    </a:lnTo>
                    <a:lnTo>
                      <a:pt x="2382" y="361"/>
                    </a:lnTo>
                    <a:lnTo>
                      <a:pt x="2353" y="381"/>
                    </a:lnTo>
                    <a:lnTo>
                      <a:pt x="2321" y="397"/>
                    </a:lnTo>
                    <a:lnTo>
                      <a:pt x="2287" y="407"/>
                    </a:lnTo>
                    <a:lnTo>
                      <a:pt x="2252" y="410"/>
                    </a:lnTo>
                    <a:lnTo>
                      <a:pt x="2456" y="410"/>
                    </a:lnTo>
                    <a:lnTo>
                      <a:pt x="2500" y="414"/>
                    </a:lnTo>
                    <a:lnTo>
                      <a:pt x="2543" y="424"/>
                    </a:lnTo>
                    <a:lnTo>
                      <a:pt x="2581" y="441"/>
                    </a:lnTo>
                    <a:lnTo>
                      <a:pt x="2617" y="463"/>
                    </a:lnTo>
                    <a:lnTo>
                      <a:pt x="2648" y="491"/>
                    </a:lnTo>
                    <a:lnTo>
                      <a:pt x="2676" y="522"/>
                    </a:lnTo>
                    <a:lnTo>
                      <a:pt x="2698" y="558"/>
                    </a:lnTo>
                    <a:lnTo>
                      <a:pt x="2715" y="597"/>
                    </a:lnTo>
                    <a:lnTo>
                      <a:pt x="2725" y="639"/>
                    </a:lnTo>
                    <a:lnTo>
                      <a:pt x="2729" y="683"/>
                    </a:lnTo>
                    <a:lnTo>
                      <a:pt x="2725" y="727"/>
                    </a:lnTo>
                    <a:lnTo>
                      <a:pt x="2715" y="769"/>
                    </a:lnTo>
                    <a:lnTo>
                      <a:pt x="2698" y="808"/>
                    </a:lnTo>
                    <a:lnTo>
                      <a:pt x="2676" y="843"/>
                    </a:lnTo>
                    <a:lnTo>
                      <a:pt x="2648" y="876"/>
                    </a:lnTo>
                    <a:lnTo>
                      <a:pt x="2617" y="903"/>
                    </a:lnTo>
                    <a:lnTo>
                      <a:pt x="2581" y="925"/>
                    </a:lnTo>
                    <a:lnTo>
                      <a:pt x="2543" y="942"/>
                    </a:lnTo>
                    <a:lnTo>
                      <a:pt x="2500" y="953"/>
                    </a:lnTo>
                    <a:lnTo>
                      <a:pt x="2456" y="957"/>
                    </a:lnTo>
                    <a:lnTo>
                      <a:pt x="2592" y="957"/>
                    </a:lnTo>
                    <a:lnTo>
                      <a:pt x="2636" y="960"/>
                    </a:lnTo>
                    <a:lnTo>
                      <a:pt x="2679" y="970"/>
                    </a:lnTo>
                    <a:lnTo>
                      <a:pt x="2718" y="987"/>
                    </a:lnTo>
                    <a:lnTo>
                      <a:pt x="2754" y="1009"/>
                    </a:lnTo>
                    <a:lnTo>
                      <a:pt x="2786" y="1036"/>
                    </a:lnTo>
                    <a:lnTo>
                      <a:pt x="2813" y="1069"/>
                    </a:lnTo>
                    <a:lnTo>
                      <a:pt x="2834" y="1104"/>
                    </a:lnTo>
                    <a:lnTo>
                      <a:pt x="2852" y="1143"/>
                    </a:lnTo>
                    <a:lnTo>
                      <a:pt x="2862" y="1185"/>
                    </a:lnTo>
                    <a:lnTo>
                      <a:pt x="2866" y="1229"/>
                    </a:lnTo>
                    <a:lnTo>
                      <a:pt x="2862" y="1273"/>
                    </a:lnTo>
                    <a:lnTo>
                      <a:pt x="2852" y="1315"/>
                    </a:lnTo>
                    <a:lnTo>
                      <a:pt x="2834" y="1354"/>
                    </a:lnTo>
                    <a:lnTo>
                      <a:pt x="2813" y="1390"/>
                    </a:lnTo>
                    <a:lnTo>
                      <a:pt x="2786" y="1421"/>
                    </a:lnTo>
                    <a:lnTo>
                      <a:pt x="2754" y="1449"/>
                    </a:lnTo>
                    <a:lnTo>
                      <a:pt x="2718" y="1471"/>
                    </a:lnTo>
                    <a:lnTo>
                      <a:pt x="2679" y="1488"/>
                    </a:lnTo>
                    <a:lnTo>
                      <a:pt x="2636" y="1498"/>
                    </a:lnTo>
                    <a:lnTo>
                      <a:pt x="2592" y="1502"/>
                    </a:lnTo>
                    <a:lnTo>
                      <a:pt x="2631" y="1508"/>
                    </a:lnTo>
                    <a:lnTo>
                      <a:pt x="2668" y="1516"/>
                    </a:lnTo>
                    <a:lnTo>
                      <a:pt x="2702" y="1526"/>
                    </a:lnTo>
                    <a:lnTo>
                      <a:pt x="2734" y="1538"/>
                    </a:lnTo>
                    <a:lnTo>
                      <a:pt x="2761" y="1553"/>
                    </a:lnTo>
                    <a:lnTo>
                      <a:pt x="2788" y="1570"/>
                    </a:lnTo>
                    <a:lnTo>
                      <a:pt x="2810" y="1589"/>
                    </a:lnTo>
                    <a:lnTo>
                      <a:pt x="2830" y="1611"/>
                    </a:lnTo>
                    <a:lnTo>
                      <a:pt x="2845" y="1638"/>
                    </a:lnTo>
                    <a:lnTo>
                      <a:pt x="2856" y="1666"/>
                    </a:lnTo>
                    <a:lnTo>
                      <a:pt x="2864" y="1699"/>
                    </a:lnTo>
                    <a:lnTo>
                      <a:pt x="2866" y="1734"/>
                    </a:lnTo>
                    <a:lnTo>
                      <a:pt x="2862" y="1775"/>
                    </a:lnTo>
                    <a:lnTo>
                      <a:pt x="2854" y="1817"/>
                    </a:lnTo>
                    <a:lnTo>
                      <a:pt x="2841" y="1857"/>
                    </a:lnTo>
                    <a:lnTo>
                      <a:pt x="2821" y="1895"/>
                    </a:lnTo>
                    <a:lnTo>
                      <a:pt x="2798" y="1931"/>
                    </a:lnTo>
                    <a:lnTo>
                      <a:pt x="2771" y="1963"/>
                    </a:lnTo>
                    <a:lnTo>
                      <a:pt x="2741" y="1992"/>
                    </a:lnTo>
                    <a:lnTo>
                      <a:pt x="2708" y="2015"/>
                    </a:lnTo>
                    <a:lnTo>
                      <a:pt x="2671" y="2033"/>
                    </a:lnTo>
                    <a:lnTo>
                      <a:pt x="2633" y="2044"/>
                    </a:lnTo>
                    <a:lnTo>
                      <a:pt x="2592" y="2048"/>
                    </a:lnTo>
                    <a:lnTo>
                      <a:pt x="1638" y="2048"/>
                    </a:lnTo>
                    <a:lnTo>
                      <a:pt x="1638" y="3140"/>
                    </a:lnTo>
                    <a:lnTo>
                      <a:pt x="1635" y="3200"/>
                    </a:lnTo>
                    <a:lnTo>
                      <a:pt x="1628" y="3256"/>
                    </a:lnTo>
                    <a:lnTo>
                      <a:pt x="1616" y="3307"/>
                    </a:lnTo>
                    <a:lnTo>
                      <a:pt x="1599" y="3353"/>
                    </a:lnTo>
                    <a:lnTo>
                      <a:pt x="1577" y="3394"/>
                    </a:lnTo>
                    <a:lnTo>
                      <a:pt x="1550" y="3431"/>
                    </a:lnTo>
                    <a:lnTo>
                      <a:pt x="1518" y="3461"/>
                    </a:lnTo>
                    <a:lnTo>
                      <a:pt x="1482" y="3488"/>
                    </a:lnTo>
                    <a:lnTo>
                      <a:pt x="1442" y="3510"/>
                    </a:lnTo>
                    <a:lnTo>
                      <a:pt x="1396" y="3527"/>
                    </a:lnTo>
                    <a:lnTo>
                      <a:pt x="1344" y="3539"/>
                    </a:lnTo>
                    <a:lnTo>
                      <a:pt x="1288" y="3547"/>
                    </a:lnTo>
                    <a:lnTo>
                      <a:pt x="1228" y="3549"/>
                    </a:lnTo>
                    <a:lnTo>
                      <a:pt x="1198" y="3547"/>
                    </a:lnTo>
                    <a:lnTo>
                      <a:pt x="1172" y="3538"/>
                    </a:lnTo>
                    <a:lnTo>
                      <a:pt x="1149" y="3526"/>
                    </a:lnTo>
                    <a:lnTo>
                      <a:pt x="1129" y="3509"/>
                    </a:lnTo>
                    <a:lnTo>
                      <a:pt x="1113" y="3489"/>
                    </a:lnTo>
                    <a:lnTo>
                      <a:pt x="1101" y="3466"/>
                    </a:lnTo>
                    <a:lnTo>
                      <a:pt x="1094" y="3441"/>
                    </a:lnTo>
                    <a:lnTo>
                      <a:pt x="1091" y="3413"/>
                    </a:lnTo>
                    <a:lnTo>
                      <a:pt x="1091" y="3306"/>
                    </a:lnTo>
                    <a:lnTo>
                      <a:pt x="1091" y="3205"/>
                    </a:lnTo>
                    <a:lnTo>
                      <a:pt x="1089" y="3109"/>
                    </a:lnTo>
                    <a:lnTo>
                      <a:pt x="1087" y="3017"/>
                    </a:lnTo>
                    <a:lnTo>
                      <a:pt x="1082" y="2930"/>
                    </a:lnTo>
                    <a:lnTo>
                      <a:pt x="1074" y="2847"/>
                    </a:lnTo>
                    <a:lnTo>
                      <a:pt x="1063" y="2768"/>
                    </a:lnTo>
                    <a:lnTo>
                      <a:pt x="1050" y="2694"/>
                    </a:lnTo>
                    <a:lnTo>
                      <a:pt x="1033" y="2622"/>
                    </a:lnTo>
                    <a:lnTo>
                      <a:pt x="1011" y="2554"/>
                    </a:lnTo>
                    <a:lnTo>
                      <a:pt x="984" y="2488"/>
                    </a:lnTo>
                    <a:lnTo>
                      <a:pt x="952" y="2426"/>
                    </a:lnTo>
                    <a:lnTo>
                      <a:pt x="914" y="2365"/>
                    </a:lnTo>
                    <a:lnTo>
                      <a:pt x="870" y="2308"/>
                    </a:lnTo>
                    <a:lnTo>
                      <a:pt x="819" y="2252"/>
                    </a:lnTo>
                    <a:lnTo>
                      <a:pt x="768" y="2202"/>
                    </a:lnTo>
                    <a:lnTo>
                      <a:pt x="717" y="2156"/>
                    </a:lnTo>
                    <a:lnTo>
                      <a:pt x="666" y="2113"/>
                    </a:lnTo>
                    <a:lnTo>
                      <a:pt x="617" y="2073"/>
                    </a:lnTo>
                    <a:lnTo>
                      <a:pt x="567" y="2037"/>
                    </a:lnTo>
                    <a:lnTo>
                      <a:pt x="520" y="2005"/>
                    </a:lnTo>
                    <a:lnTo>
                      <a:pt x="474" y="1977"/>
                    </a:lnTo>
                    <a:lnTo>
                      <a:pt x="430" y="1954"/>
                    </a:lnTo>
                    <a:lnTo>
                      <a:pt x="387" y="1936"/>
                    </a:lnTo>
                    <a:lnTo>
                      <a:pt x="346" y="1922"/>
                    </a:lnTo>
                    <a:lnTo>
                      <a:pt x="308" y="1914"/>
                    </a:lnTo>
                    <a:lnTo>
                      <a:pt x="273" y="1912"/>
                    </a:lnTo>
                    <a:lnTo>
                      <a:pt x="0" y="1912"/>
                    </a:lnTo>
                    <a:lnTo>
                      <a:pt x="0" y="274"/>
                    </a:lnTo>
                    <a:lnTo>
                      <a:pt x="273" y="274"/>
                    </a:lnTo>
                    <a:lnTo>
                      <a:pt x="332" y="264"/>
                    </a:lnTo>
                    <a:lnTo>
                      <a:pt x="386" y="253"/>
                    </a:lnTo>
                    <a:lnTo>
                      <a:pt x="435" y="241"/>
                    </a:lnTo>
                    <a:lnTo>
                      <a:pt x="478" y="228"/>
                    </a:lnTo>
                    <a:lnTo>
                      <a:pt x="519" y="213"/>
                    </a:lnTo>
                    <a:lnTo>
                      <a:pt x="556" y="199"/>
                    </a:lnTo>
                    <a:lnTo>
                      <a:pt x="590" y="183"/>
                    </a:lnTo>
                    <a:lnTo>
                      <a:pt x="622" y="167"/>
                    </a:lnTo>
                    <a:lnTo>
                      <a:pt x="652" y="151"/>
                    </a:lnTo>
                    <a:lnTo>
                      <a:pt x="682" y="135"/>
                    </a:lnTo>
                    <a:lnTo>
                      <a:pt x="711" y="120"/>
                    </a:lnTo>
                    <a:lnTo>
                      <a:pt x="740" y="104"/>
                    </a:lnTo>
                    <a:lnTo>
                      <a:pt x="769" y="89"/>
                    </a:lnTo>
                    <a:lnTo>
                      <a:pt x="800" y="75"/>
                    </a:lnTo>
                    <a:lnTo>
                      <a:pt x="832" y="60"/>
                    </a:lnTo>
                    <a:lnTo>
                      <a:pt x="868" y="48"/>
                    </a:lnTo>
                    <a:lnTo>
                      <a:pt x="905" y="37"/>
                    </a:lnTo>
                    <a:lnTo>
                      <a:pt x="947" y="26"/>
                    </a:lnTo>
                    <a:lnTo>
                      <a:pt x="993" y="17"/>
                    </a:lnTo>
                    <a:lnTo>
                      <a:pt x="1043" y="10"/>
                    </a:lnTo>
                    <a:lnTo>
                      <a:pt x="1099" y="5"/>
                    </a:lnTo>
                    <a:lnTo>
                      <a:pt x="1161" y="2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-2852738" y="-833438"/>
                <a:ext cx="1733550" cy="3251200"/>
              </a:xfrm>
              <a:prstGeom prst="rect">
                <a:avLst/>
              </a:prstGeom>
              <a:solidFill>
                <a:schemeClr val="lt1">
                  <a:alpha val="49803"/>
                </a:schemeClr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2"/>
            <p:cNvSpPr/>
            <p:nvPr/>
          </p:nvSpPr>
          <p:spPr>
            <a:xfrm>
              <a:off x="-2093913" y="1550988"/>
              <a:ext cx="215900" cy="217488"/>
            </a:xfrm>
            <a:custGeom>
              <a:rect b="b" l="l" r="r" t="t"/>
              <a:pathLst>
                <a:path extrusionOk="0" h="137" w="136">
                  <a:moveTo>
                    <a:pt x="68" y="0"/>
                  </a:moveTo>
                  <a:lnTo>
                    <a:pt x="90" y="3"/>
                  </a:lnTo>
                  <a:lnTo>
                    <a:pt x="108" y="13"/>
                  </a:lnTo>
                  <a:lnTo>
                    <a:pt x="123" y="28"/>
                  </a:lnTo>
                  <a:lnTo>
                    <a:pt x="133" y="47"/>
                  </a:lnTo>
                  <a:lnTo>
                    <a:pt x="136" y="68"/>
                  </a:lnTo>
                  <a:lnTo>
                    <a:pt x="133" y="90"/>
                  </a:lnTo>
                  <a:lnTo>
                    <a:pt x="123" y="109"/>
                  </a:lnTo>
                  <a:lnTo>
                    <a:pt x="108" y="124"/>
                  </a:lnTo>
                  <a:lnTo>
                    <a:pt x="90" y="133"/>
                  </a:lnTo>
                  <a:lnTo>
                    <a:pt x="68" y="137"/>
                  </a:lnTo>
                  <a:lnTo>
                    <a:pt x="46" y="133"/>
                  </a:lnTo>
                  <a:lnTo>
                    <a:pt x="28" y="124"/>
                  </a:lnTo>
                  <a:lnTo>
                    <a:pt x="13" y="109"/>
                  </a:lnTo>
                  <a:lnTo>
                    <a:pt x="4" y="90"/>
                  </a:lnTo>
                  <a:lnTo>
                    <a:pt x="0" y="68"/>
                  </a:lnTo>
                  <a:lnTo>
                    <a:pt x="4" y="47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6" y="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8037917" y="2385798"/>
            <a:ext cx="810494" cy="810494"/>
            <a:chOff x="9266238" y="176213"/>
            <a:chExt cx="6505575" cy="6505575"/>
          </a:xfrm>
        </p:grpSpPr>
        <p:sp>
          <p:nvSpPr>
            <p:cNvPr id="136" name="Google Shape;136;p2"/>
            <p:cNvSpPr/>
            <p:nvPr/>
          </p:nvSpPr>
          <p:spPr>
            <a:xfrm>
              <a:off x="9266238" y="176213"/>
              <a:ext cx="6505575" cy="6505575"/>
            </a:xfrm>
            <a:custGeom>
              <a:rect b="b" l="l" r="r" t="t"/>
              <a:pathLst>
                <a:path extrusionOk="0" h="4098" w="4098">
                  <a:moveTo>
                    <a:pt x="2049" y="0"/>
                  </a:moveTo>
                  <a:lnTo>
                    <a:pt x="2174" y="4"/>
                  </a:lnTo>
                  <a:lnTo>
                    <a:pt x="2296" y="15"/>
                  </a:lnTo>
                  <a:lnTo>
                    <a:pt x="2418" y="34"/>
                  </a:lnTo>
                  <a:lnTo>
                    <a:pt x="2536" y="58"/>
                  </a:lnTo>
                  <a:lnTo>
                    <a:pt x="2651" y="89"/>
                  </a:lnTo>
                  <a:lnTo>
                    <a:pt x="2764" y="128"/>
                  </a:lnTo>
                  <a:lnTo>
                    <a:pt x="2874" y="173"/>
                  </a:lnTo>
                  <a:lnTo>
                    <a:pt x="2980" y="224"/>
                  </a:lnTo>
                  <a:lnTo>
                    <a:pt x="3083" y="279"/>
                  </a:lnTo>
                  <a:lnTo>
                    <a:pt x="3183" y="342"/>
                  </a:lnTo>
                  <a:lnTo>
                    <a:pt x="3278" y="410"/>
                  </a:lnTo>
                  <a:lnTo>
                    <a:pt x="3369" y="482"/>
                  </a:lnTo>
                  <a:lnTo>
                    <a:pt x="3456" y="560"/>
                  </a:lnTo>
                  <a:lnTo>
                    <a:pt x="3538" y="642"/>
                  </a:lnTo>
                  <a:lnTo>
                    <a:pt x="3616" y="729"/>
                  </a:lnTo>
                  <a:lnTo>
                    <a:pt x="3688" y="820"/>
                  </a:lnTo>
                  <a:lnTo>
                    <a:pt x="3757" y="915"/>
                  </a:lnTo>
                  <a:lnTo>
                    <a:pt x="3819" y="1015"/>
                  </a:lnTo>
                  <a:lnTo>
                    <a:pt x="3874" y="1118"/>
                  </a:lnTo>
                  <a:lnTo>
                    <a:pt x="3925" y="1224"/>
                  </a:lnTo>
                  <a:lnTo>
                    <a:pt x="3970" y="1334"/>
                  </a:lnTo>
                  <a:lnTo>
                    <a:pt x="4009" y="1447"/>
                  </a:lnTo>
                  <a:lnTo>
                    <a:pt x="4040" y="1562"/>
                  </a:lnTo>
                  <a:lnTo>
                    <a:pt x="4064" y="1680"/>
                  </a:lnTo>
                  <a:lnTo>
                    <a:pt x="4083" y="1802"/>
                  </a:lnTo>
                  <a:lnTo>
                    <a:pt x="4094" y="1924"/>
                  </a:lnTo>
                  <a:lnTo>
                    <a:pt x="4098" y="2049"/>
                  </a:lnTo>
                  <a:lnTo>
                    <a:pt x="4094" y="2174"/>
                  </a:lnTo>
                  <a:lnTo>
                    <a:pt x="4083" y="2296"/>
                  </a:lnTo>
                  <a:lnTo>
                    <a:pt x="4064" y="2418"/>
                  </a:lnTo>
                  <a:lnTo>
                    <a:pt x="4040" y="2536"/>
                  </a:lnTo>
                  <a:lnTo>
                    <a:pt x="4009" y="2651"/>
                  </a:lnTo>
                  <a:lnTo>
                    <a:pt x="3970" y="2764"/>
                  </a:lnTo>
                  <a:lnTo>
                    <a:pt x="3925" y="2874"/>
                  </a:lnTo>
                  <a:lnTo>
                    <a:pt x="3874" y="2980"/>
                  </a:lnTo>
                  <a:lnTo>
                    <a:pt x="3819" y="3083"/>
                  </a:lnTo>
                  <a:lnTo>
                    <a:pt x="3757" y="3183"/>
                  </a:lnTo>
                  <a:lnTo>
                    <a:pt x="3688" y="3278"/>
                  </a:lnTo>
                  <a:lnTo>
                    <a:pt x="3616" y="3369"/>
                  </a:lnTo>
                  <a:lnTo>
                    <a:pt x="3538" y="3456"/>
                  </a:lnTo>
                  <a:lnTo>
                    <a:pt x="3456" y="3538"/>
                  </a:lnTo>
                  <a:lnTo>
                    <a:pt x="3369" y="3616"/>
                  </a:lnTo>
                  <a:lnTo>
                    <a:pt x="3278" y="3688"/>
                  </a:lnTo>
                  <a:lnTo>
                    <a:pt x="3183" y="3757"/>
                  </a:lnTo>
                  <a:lnTo>
                    <a:pt x="3083" y="3819"/>
                  </a:lnTo>
                  <a:lnTo>
                    <a:pt x="2980" y="3874"/>
                  </a:lnTo>
                  <a:lnTo>
                    <a:pt x="2874" y="3925"/>
                  </a:lnTo>
                  <a:lnTo>
                    <a:pt x="2764" y="3970"/>
                  </a:lnTo>
                  <a:lnTo>
                    <a:pt x="2651" y="4009"/>
                  </a:lnTo>
                  <a:lnTo>
                    <a:pt x="2536" y="4040"/>
                  </a:lnTo>
                  <a:lnTo>
                    <a:pt x="2418" y="4064"/>
                  </a:lnTo>
                  <a:lnTo>
                    <a:pt x="2296" y="4083"/>
                  </a:lnTo>
                  <a:lnTo>
                    <a:pt x="2174" y="4094"/>
                  </a:lnTo>
                  <a:lnTo>
                    <a:pt x="2049" y="4098"/>
                  </a:lnTo>
                  <a:lnTo>
                    <a:pt x="1924" y="4094"/>
                  </a:lnTo>
                  <a:lnTo>
                    <a:pt x="1802" y="4083"/>
                  </a:lnTo>
                  <a:lnTo>
                    <a:pt x="1680" y="4064"/>
                  </a:lnTo>
                  <a:lnTo>
                    <a:pt x="1562" y="4040"/>
                  </a:lnTo>
                  <a:lnTo>
                    <a:pt x="1447" y="4009"/>
                  </a:lnTo>
                  <a:lnTo>
                    <a:pt x="1334" y="3970"/>
                  </a:lnTo>
                  <a:lnTo>
                    <a:pt x="1224" y="3925"/>
                  </a:lnTo>
                  <a:lnTo>
                    <a:pt x="1118" y="3874"/>
                  </a:lnTo>
                  <a:lnTo>
                    <a:pt x="1015" y="3819"/>
                  </a:lnTo>
                  <a:lnTo>
                    <a:pt x="915" y="3757"/>
                  </a:lnTo>
                  <a:lnTo>
                    <a:pt x="820" y="3688"/>
                  </a:lnTo>
                  <a:lnTo>
                    <a:pt x="729" y="3616"/>
                  </a:lnTo>
                  <a:lnTo>
                    <a:pt x="642" y="3538"/>
                  </a:lnTo>
                  <a:lnTo>
                    <a:pt x="560" y="3456"/>
                  </a:lnTo>
                  <a:lnTo>
                    <a:pt x="482" y="3369"/>
                  </a:lnTo>
                  <a:lnTo>
                    <a:pt x="410" y="3278"/>
                  </a:lnTo>
                  <a:lnTo>
                    <a:pt x="342" y="3183"/>
                  </a:lnTo>
                  <a:lnTo>
                    <a:pt x="279" y="3083"/>
                  </a:lnTo>
                  <a:lnTo>
                    <a:pt x="224" y="2980"/>
                  </a:lnTo>
                  <a:lnTo>
                    <a:pt x="173" y="2874"/>
                  </a:lnTo>
                  <a:lnTo>
                    <a:pt x="128" y="2764"/>
                  </a:lnTo>
                  <a:lnTo>
                    <a:pt x="89" y="2651"/>
                  </a:lnTo>
                  <a:lnTo>
                    <a:pt x="58" y="2536"/>
                  </a:lnTo>
                  <a:lnTo>
                    <a:pt x="34" y="2418"/>
                  </a:lnTo>
                  <a:lnTo>
                    <a:pt x="15" y="2296"/>
                  </a:lnTo>
                  <a:lnTo>
                    <a:pt x="4" y="2174"/>
                  </a:lnTo>
                  <a:lnTo>
                    <a:pt x="0" y="2049"/>
                  </a:lnTo>
                  <a:lnTo>
                    <a:pt x="4" y="1924"/>
                  </a:lnTo>
                  <a:lnTo>
                    <a:pt x="15" y="1802"/>
                  </a:lnTo>
                  <a:lnTo>
                    <a:pt x="34" y="1680"/>
                  </a:lnTo>
                  <a:lnTo>
                    <a:pt x="58" y="1562"/>
                  </a:lnTo>
                  <a:lnTo>
                    <a:pt x="89" y="1447"/>
                  </a:lnTo>
                  <a:lnTo>
                    <a:pt x="128" y="1334"/>
                  </a:lnTo>
                  <a:lnTo>
                    <a:pt x="173" y="1224"/>
                  </a:lnTo>
                  <a:lnTo>
                    <a:pt x="224" y="1118"/>
                  </a:lnTo>
                  <a:lnTo>
                    <a:pt x="279" y="1015"/>
                  </a:lnTo>
                  <a:lnTo>
                    <a:pt x="342" y="915"/>
                  </a:lnTo>
                  <a:lnTo>
                    <a:pt x="410" y="820"/>
                  </a:lnTo>
                  <a:lnTo>
                    <a:pt x="482" y="729"/>
                  </a:lnTo>
                  <a:lnTo>
                    <a:pt x="560" y="642"/>
                  </a:lnTo>
                  <a:lnTo>
                    <a:pt x="642" y="560"/>
                  </a:lnTo>
                  <a:lnTo>
                    <a:pt x="729" y="482"/>
                  </a:lnTo>
                  <a:lnTo>
                    <a:pt x="820" y="410"/>
                  </a:lnTo>
                  <a:lnTo>
                    <a:pt x="915" y="342"/>
                  </a:lnTo>
                  <a:lnTo>
                    <a:pt x="1015" y="279"/>
                  </a:lnTo>
                  <a:lnTo>
                    <a:pt x="1118" y="224"/>
                  </a:lnTo>
                  <a:lnTo>
                    <a:pt x="1224" y="173"/>
                  </a:lnTo>
                  <a:lnTo>
                    <a:pt x="1334" y="128"/>
                  </a:lnTo>
                  <a:lnTo>
                    <a:pt x="1447" y="89"/>
                  </a:lnTo>
                  <a:lnTo>
                    <a:pt x="1562" y="58"/>
                  </a:lnTo>
                  <a:lnTo>
                    <a:pt x="1680" y="34"/>
                  </a:lnTo>
                  <a:lnTo>
                    <a:pt x="1802" y="15"/>
                  </a:lnTo>
                  <a:lnTo>
                    <a:pt x="1924" y="4"/>
                  </a:lnTo>
                  <a:lnTo>
                    <a:pt x="2049" y="0"/>
                  </a:ln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1323638" y="4319588"/>
              <a:ext cx="2500313" cy="1044575"/>
            </a:xfrm>
            <a:custGeom>
              <a:rect b="b" l="l" r="r" t="t"/>
              <a:pathLst>
                <a:path extrusionOk="0" h="658" w="1575">
                  <a:moveTo>
                    <a:pt x="788" y="0"/>
                  </a:moveTo>
                  <a:lnTo>
                    <a:pt x="862" y="3"/>
                  </a:lnTo>
                  <a:lnTo>
                    <a:pt x="934" y="11"/>
                  </a:lnTo>
                  <a:lnTo>
                    <a:pt x="1001" y="24"/>
                  </a:lnTo>
                  <a:lnTo>
                    <a:pt x="1063" y="40"/>
                  </a:lnTo>
                  <a:lnTo>
                    <a:pt x="1123" y="60"/>
                  </a:lnTo>
                  <a:lnTo>
                    <a:pt x="1178" y="84"/>
                  </a:lnTo>
                  <a:lnTo>
                    <a:pt x="1230" y="110"/>
                  </a:lnTo>
                  <a:lnTo>
                    <a:pt x="1277" y="138"/>
                  </a:lnTo>
                  <a:lnTo>
                    <a:pt x="1322" y="169"/>
                  </a:lnTo>
                  <a:lnTo>
                    <a:pt x="1361" y="203"/>
                  </a:lnTo>
                  <a:lnTo>
                    <a:pt x="1399" y="236"/>
                  </a:lnTo>
                  <a:lnTo>
                    <a:pt x="1431" y="272"/>
                  </a:lnTo>
                  <a:lnTo>
                    <a:pt x="1461" y="307"/>
                  </a:lnTo>
                  <a:lnTo>
                    <a:pt x="1487" y="343"/>
                  </a:lnTo>
                  <a:lnTo>
                    <a:pt x="1509" y="379"/>
                  </a:lnTo>
                  <a:lnTo>
                    <a:pt x="1529" y="414"/>
                  </a:lnTo>
                  <a:lnTo>
                    <a:pt x="1544" y="449"/>
                  </a:lnTo>
                  <a:lnTo>
                    <a:pt x="1558" y="481"/>
                  </a:lnTo>
                  <a:lnTo>
                    <a:pt x="1566" y="512"/>
                  </a:lnTo>
                  <a:lnTo>
                    <a:pt x="1573" y="542"/>
                  </a:lnTo>
                  <a:lnTo>
                    <a:pt x="1575" y="568"/>
                  </a:lnTo>
                  <a:lnTo>
                    <a:pt x="1575" y="591"/>
                  </a:lnTo>
                  <a:lnTo>
                    <a:pt x="1571" y="611"/>
                  </a:lnTo>
                  <a:lnTo>
                    <a:pt x="1564" y="629"/>
                  </a:lnTo>
                  <a:lnTo>
                    <a:pt x="1555" y="641"/>
                  </a:lnTo>
                  <a:lnTo>
                    <a:pt x="1542" y="649"/>
                  </a:lnTo>
                  <a:lnTo>
                    <a:pt x="1523" y="656"/>
                  </a:lnTo>
                  <a:lnTo>
                    <a:pt x="1502" y="658"/>
                  </a:lnTo>
                  <a:lnTo>
                    <a:pt x="1477" y="655"/>
                  </a:lnTo>
                  <a:lnTo>
                    <a:pt x="1450" y="647"/>
                  </a:lnTo>
                  <a:lnTo>
                    <a:pt x="1419" y="636"/>
                  </a:lnTo>
                  <a:lnTo>
                    <a:pt x="1385" y="621"/>
                  </a:lnTo>
                  <a:lnTo>
                    <a:pt x="1349" y="604"/>
                  </a:lnTo>
                  <a:lnTo>
                    <a:pt x="1311" y="585"/>
                  </a:lnTo>
                  <a:lnTo>
                    <a:pt x="1268" y="565"/>
                  </a:lnTo>
                  <a:lnTo>
                    <a:pt x="1225" y="545"/>
                  </a:lnTo>
                  <a:lnTo>
                    <a:pt x="1178" y="524"/>
                  </a:lnTo>
                  <a:lnTo>
                    <a:pt x="1129" y="504"/>
                  </a:lnTo>
                  <a:lnTo>
                    <a:pt x="1077" y="486"/>
                  </a:lnTo>
                  <a:lnTo>
                    <a:pt x="1024" y="470"/>
                  </a:lnTo>
                  <a:lnTo>
                    <a:pt x="968" y="455"/>
                  </a:lnTo>
                  <a:lnTo>
                    <a:pt x="909" y="444"/>
                  </a:lnTo>
                  <a:lnTo>
                    <a:pt x="850" y="436"/>
                  </a:lnTo>
                  <a:lnTo>
                    <a:pt x="788" y="434"/>
                  </a:lnTo>
                  <a:lnTo>
                    <a:pt x="727" y="436"/>
                  </a:lnTo>
                  <a:lnTo>
                    <a:pt x="667" y="442"/>
                  </a:lnTo>
                  <a:lnTo>
                    <a:pt x="610" y="452"/>
                  </a:lnTo>
                  <a:lnTo>
                    <a:pt x="554" y="466"/>
                  </a:lnTo>
                  <a:lnTo>
                    <a:pt x="501" y="483"/>
                  </a:lnTo>
                  <a:lnTo>
                    <a:pt x="449" y="502"/>
                  </a:lnTo>
                  <a:lnTo>
                    <a:pt x="400" y="522"/>
                  </a:lnTo>
                  <a:lnTo>
                    <a:pt x="353" y="543"/>
                  </a:lnTo>
                  <a:lnTo>
                    <a:pt x="310" y="563"/>
                  </a:lnTo>
                  <a:lnTo>
                    <a:pt x="267" y="584"/>
                  </a:lnTo>
                  <a:lnTo>
                    <a:pt x="228" y="603"/>
                  </a:lnTo>
                  <a:lnTo>
                    <a:pt x="192" y="620"/>
                  </a:lnTo>
                  <a:lnTo>
                    <a:pt x="158" y="635"/>
                  </a:lnTo>
                  <a:lnTo>
                    <a:pt x="127" y="646"/>
                  </a:lnTo>
                  <a:lnTo>
                    <a:pt x="99" y="655"/>
                  </a:lnTo>
                  <a:lnTo>
                    <a:pt x="74" y="657"/>
                  </a:lnTo>
                  <a:lnTo>
                    <a:pt x="53" y="656"/>
                  </a:lnTo>
                  <a:lnTo>
                    <a:pt x="34" y="649"/>
                  </a:lnTo>
                  <a:lnTo>
                    <a:pt x="20" y="641"/>
                  </a:lnTo>
                  <a:lnTo>
                    <a:pt x="12" y="629"/>
                  </a:lnTo>
                  <a:lnTo>
                    <a:pt x="4" y="611"/>
                  </a:lnTo>
                  <a:lnTo>
                    <a:pt x="2" y="591"/>
                  </a:lnTo>
                  <a:lnTo>
                    <a:pt x="0" y="568"/>
                  </a:lnTo>
                  <a:lnTo>
                    <a:pt x="3" y="542"/>
                  </a:lnTo>
                  <a:lnTo>
                    <a:pt x="9" y="512"/>
                  </a:lnTo>
                  <a:lnTo>
                    <a:pt x="19" y="481"/>
                  </a:lnTo>
                  <a:lnTo>
                    <a:pt x="32" y="449"/>
                  </a:lnTo>
                  <a:lnTo>
                    <a:pt x="46" y="414"/>
                  </a:lnTo>
                  <a:lnTo>
                    <a:pt x="66" y="379"/>
                  </a:lnTo>
                  <a:lnTo>
                    <a:pt x="89" y="343"/>
                  </a:lnTo>
                  <a:lnTo>
                    <a:pt x="115" y="307"/>
                  </a:lnTo>
                  <a:lnTo>
                    <a:pt x="145" y="272"/>
                  </a:lnTo>
                  <a:lnTo>
                    <a:pt x="177" y="236"/>
                  </a:lnTo>
                  <a:lnTo>
                    <a:pt x="214" y="203"/>
                  </a:lnTo>
                  <a:lnTo>
                    <a:pt x="254" y="169"/>
                  </a:lnTo>
                  <a:lnTo>
                    <a:pt x="298" y="138"/>
                  </a:lnTo>
                  <a:lnTo>
                    <a:pt x="346" y="110"/>
                  </a:lnTo>
                  <a:lnTo>
                    <a:pt x="398" y="84"/>
                  </a:lnTo>
                  <a:lnTo>
                    <a:pt x="452" y="60"/>
                  </a:lnTo>
                  <a:lnTo>
                    <a:pt x="512" y="40"/>
                  </a:lnTo>
                  <a:lnTo>
                    <a:pt x="575" y="24"/>
                  </a:lnTo>
                  <a:lnTo>
                    <a:pt x="642" y="11"/>
                  </a:lnTo>
                  <a:lnTo>
                    <a:pt x="713" y="3"/>
                  </a:lnTo>
                  <a:lnTo>
                    <a:pt x="7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3181013" y="2468563"/>
              <a:ext cx="1044575" cy="1042988"/>
            </a:xfrm>
            <a:custGeom>
              <a:rect b="b" l="l" r="r" t="t"/>
              <a:pathLst>
                <a:path extrusionOk="0" h="657" w="658">
                  <a:moveTo>
                    <a:pt x="329" y="0"/>
                  </a:moveTo>
                  <a:lnTo>
                    <a:pt x="378" y="4"/>
                  </a:lnTo>
                  <a:lnTo>
                    <a:pt x="424" y="14"/>
                  </a:lnTo>
                  <a:lnTo>
                    <a:pt x="468" y="30"/>
                  </a:lnTo>
                  <a:lnTo>
                    <a:pt x="508" y="54"/>
                  </a:lnTo>
                  <a:lnTo>
                    <a:pt x="545" y="81"/>
                  </a:lnTo>
                  <a:lnTo>
                    <a:pt x="578" y="113"/>
                  </a:lnTo>
                  <a:lnTo>
                    <a:pt x="605" y="149"/>
                  </a:lnTo>
                  <a:lnTo>
                    <a:pt x="627" y="190"/>
                  </a:lnTo>
                  <a:lnTo>
                    <a:pt x="645" y="234"/>
                  </a:lnTo>
                  <a:lnTo>
                    <a:pt x="655" y="281"/>
                  </a:lnTo>
                  <a:lnTo>
                    <a:pt x="658" y="329"/>
                  </a:lnTo>
                  <a:lnTo>
                    <a:pt x="655" y="378"/>
                  </a:lnTo>
                  <a:lnTo>
                    <a:pt x="645" y="424"/>
                  </a:lnTo>
                  <a:lnTo>
                    <a:pt x="627" y="467"/>
                  </a:lnTo>
                  <a:lnTo>
                    <a:pt x="605" y="507"/>
                  </a:lnTo>
                  <a:lnTo>
                    <a:pt x="578" y="544"/>
                  </a:lnTo>
                  <a:lnTo>
                    <a:pt x="545" y="576"/>
                  </a:lnTo>
                  <a:lnTo>
                    <a:pt x="508" y="604"/>
                  </a:lnTo>
                  <a:lnTo>
                    <a:pt x="468" y="626"/>
                  </a:lnTo>
                  <a:lnTo>
                    <a:pt x="424" y="643"/>
                  </a:lnTo>
                  <a:lnTo>
                    <a:pt x="378" y="653"/>
                  </a:lnTo>
                  <a:lnTo>
                    <a:pt x="329" y="657"/>
                  </a:lnTo>
                  <a:lnTo>
                    <a:pt x="281" y="653"/>
                  </a:lnTo>
                  <a:lnTo>
                    <a:pt x="235" y="643"/>
                  </a:lnTo>
                  <a:lnTo>
                    <a:pt x="190" y="626"/>
                  </a:lnTo>
                  <a:lnTo>
                    <a:pt x="151" y="604"/>
                  </a:lnTo>
                  <a:lnTo>
                    <a:pt x="113" y="576"/>
                  </a:lnTo>
                  <a:lnTo>
                    <a:pt x="81" y="544"/>
                  </a:lnTo>
                  <a:lnTo>
                    <a:pt x="54" y="507"/>
                  </a:lnTo>
                  <a:lnTo>
                    <a:pt x="31" y="467"/>
                  </a:lnTo>
                  <a:lnTo>
                    <a:pt x="14" y="424"/>
                  </a:lnTo>
                  <a:lnTo>
                    <a:pt x="4" y="378"/>
                  </a:lnTo>
                  <a:lnTo>
                    <a:pt x="0" y="329"/>
                  </a:lnTo>
                  <a:lnTo>
                    <a:pt x="4" y="281"/>
                  </a:lnTo>
                  <a:lnTo>
                    <a:pt x="14" y="234"/>
                  </a:lnTo>
                  <a:lnTo>
                    <a:pt x="31" y="190"/>
                  </a:lnTo>
                  <a:lnTo>
                    <a:pt x="54" y="149"/>
                  </a:lnTo>
                  <a:lnTo>
                    <a:pt x="81" y="113"/>
                  </a:lnTo>
                  <a:lnTo>
                    <a:pt x="113" y="81"/>
                  </a:lnTo>
                  <a:lnTo>
                    <a:pt x="151" y="54"/>
                  </a:lnTo>
                  <a:lnTo>
                    <a:pt x="191" y="30"/>
                  </a:lnTo>
                  <a:lnTo>
                    <a:pt x="235" y="14"/>
                  </a:lnTo>
                  <a:lnTo>
                    <a:pt x="281" y="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0812463" y="2468563"/>
              <a:ext cx="1044575" cy="1042988"/>
            </a:xfrm>
            <a:custGeom>
              <a:rect b="b" l="l" r="r" t="t"/>
              <a:pathLst>
                <a:path extrusionOk="0" h="657" w="658">
                  <a:moveTo>
                    <a:pt x="329" y="0"/>
                  </a:moveTo>
                  <a:lnTo>
                    <a:pt x="377" y="4"/>
                  </a:lnTo>
                  <a:lnTo>
                    <a:pt x="423" y="14"/>
                  </a:lnTo>
                  <a:lnTo>
                    <a:pt x="467" y="30"/>
                  </a:lnTo>
                  <a:lnTo>
                    <a:pt x="507" y="54"/>
                  </a:lnTo>
                  <a:lnTo>
                    <a:pt x="545" y="81"/>
                  </a:lnTo>
                  <a:lnTo>
                    <a:pt x="577" y="113"/>
                  </a:lnTo>
                  <a:lnTo>
                    <a:pt x="604" y="149"/>
                  </a:lnTo>
                  <a:lnTo>
                    <a:pt x="627" y="190"/>
                  </a:lnTo>
                  <a:lnTo>
                    <a:pt x="644" y="234"/>
                  </a:lnTo>
                  <a:lnTo>
                    <a:pt x="654" y="281"/>
                  </a:lnTo>
                  <a:lnTo>
                    <a:pt x="658" y="329"/>
                  </a:lnTo>
                  <a:lnTo>
                    <a:pt x="654" y="378"/>
                  </a:lnTo>
                  <a:lnTo>
                    <a:pt x="644" y="424"/>
                  </a:lnTo>
                  <a:lnTo>
                    <a:pt x="627" y="467"/>
                  </a:lnTo>
                  <a:lnTo>
                    <a:pt x="604" y="507"/>
                  </a:lnTo>
                  <a:lnTo>
                    <a:pt x="577" y="544"/>
                  </a:lnTo>
                  <a:lnTo>
                    <a:pt x="545" y="576"/>
                  </a:lnTo>
                  <a:lnTo>
                    <a:pt x="507" y="604"/>
                  </a:lnTo>
                  <a:lnTo>
                    <a:pt x="467" y="626"/>
                  </a:lnTo>
                  <a:lnTo>
                    <a:pt x="423" y="643"/>
                  </a:lnTo>
                  <a:lnTo>
                    <a:pt x="377" y="653"/>
                  </a:lnTo>
                  <a:lnTo>
                    <a:pt x="329" y="657"/>
                  </a:lnTo>
                  <a:lnTo>
                    <a:pt x="280" y="653"/>
                  </a:lnTo>
                  <a:lnTo>
                    <a:pt x="234" y="643"/>
                  </a:lnTo>
                  <a:lnTo>
                    <a:pt x="190" y="626"/>
                  </a:lnTo>
                  <a:lnTo>
                    <a:pt x="150" y="604"/>
                  </a:lnTo>
                  <a:lnTo>
                    <a:pt x="113" y="576"/>
                  </a:lnTo>
                  <a:lnTo>
                    <a:pt x="80" y="544"/>
                  </a:lnTo>
                  <a:lnTo>
                    <a:pt x="53" y="507"/>
                  </a:lnTo>
                  <a:lnTo>
                    <a:pt x="31" y="467"/>
                  </a:lnTo>
                  <a:lnTo>
                    <a:pt x="13" y="424"/>
                  </a:lnTo>
                  <a:lnTo>
                    <a:pt x="3" y="378"/>
                  </a:lnTo>
                  <a:lnTo>
                    <a:pt x="0" y="329"/>
                  </a:lnTo>
                  <a:lnTo>
                    <a:pt x="3" y="281"/>
                  </a:lnTo>
                  <a:lnTo>
                    <a:pt x="13" y="234"/>
                  </a:lnTo>
                  <a:lnTo>
                    <a:pt x="31" y="190"/>
                  </a:lnTo>
                  <a:lnTo>
                    <a:pt x="53" y="149"/>
                  </a:lnTo>
                  <a:lnTo>
                    <a:pt x="80" y="113"/>
                  </a:lnTo>
                  <a:lnTo>
                    <a:pt x="113" y="81"/>
                  </a:lnTo>
                  <a:lnTo>
                    <a:pt x="150" y="54"/>
                  </a:lnTo>
                  <a:lnTo>
                    <a:pt x="190" y="30"/>
                  </a:lnTo>
                  <a:lnTo>
                    <a:pt x="234" y="14"/>
                  </a:lnTo>
                  <a:lnTo>
                    <a:pt x="280" y="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"/>
          <p:cNvSpPr/>
          <p:nvPr/>
        </p:nvSpPr>
        <p:spPr>
          <a:xfrm>
            <a:off x="0" y="0"/>
            <a:ext cx="12188825" cy="12464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Open Sans"/>
              <a:buNone/>
            </a:pPr>
            <a:r>
              <a:rPr lang="en-IN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The</a:t>
            </a:r>
            <a:r>
              <a:rPr b="1" lang="en-IN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Solution</a:t>
            </a:r>
            <a:endParaRPr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2847599" y="1973668"/>
            <a:ext cx="1634754" cy="16347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7625787" y="1973668"/>
            <a:ext cx="1634754" cy="16347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1740091" y="4468353"/>
            <a:ext cx="3849771" cy="9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You can replace this text.</a:t>
            </a:r>
            <a:endParaRPr sz="16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6518279" y="4468353"/>
            <a:ext cx="3849771" cy="9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You can replace this text.</a:t>
            </a:r>
            <a:endParaRPr sz="16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1740091" y="3936675"/>
            <a:ext cx="38497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6518279" y="3936675"/>
            <a:ext cx="384977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grpSp>
        <p:nvGrpSpPr>
          <p:cNvPr id="152" name="Google Shape;152;p3"/>
          <p:cNvGrpSpPr/>
          <p:nvPr/>
        </p:nvGrpSpPr>
        <p:grpSpPr>
          <a:xfrm flipH="1" rot="10800000">
            <a:off x="3312997" y="2465668"/>
            <a:ext cx="703958" cy="631212"/>
            <a:chOff x="-2852738" y="-833438"/>
            <a:chExt cx="6283326" cy="5634038"/>
          </a:xfrm>
        </p:grpSpPr>
        <p:grpSp>
          <p:nvGrpSpPr>
            <p:cNvPr id="153" name="Google Shape;153;p3"/>
            <p:cNvGrpSpPr/>
            <p:nvPr/>
          </p:nvGrpSpPr>
          <p:grpSpPr>
            <a:xfrm>
              <a:off x="-2852738" y="-833438"/>
              <a:ext cx="6283326" cy="5634038"/>
              <a:chOff x="-2852738" y="-833438"/>
              <a:chExt cx="6283326" cy="5634038"/>
            </a:xfrm>
          </p:grpSpPr>
          <p:sp>
            <p:nvSpPr>
              <p:cNvPr id="154" name="Google Shape;154;p3"/>
              <p:cNvSpPr/>
              <p:nvPr/>
            </p:nvSpPr>
            <p:spPr>
              <a:xfrm>
                <a:off x="-1119188" y="-833438"/>
                <a:ext cx="4549776" cy="5634038"/>
              </a:xfrm>
              <a:custGeom>
                <a:rect b="b" l="l" r="r" t="t"/>
                <a:pathLst>
                  <a:path extrusionOk="0" h="3549" w="2866">
                    <a:moveTo>
                      <a:pt x="1228" y="0"/>
                    </a:moveTo>
                    <a:lnTo>
                      <a:pt x="2252" y="0"/>
                    </a:lnTo>
                    <a:lnTo>
                      <a:pt x="2286" y="4"/>
                    </a:lnTo>
                    <a:lnTo>
                      <a:pt x="2319" y="14"/>
                    </a:lnTo>
                    <a:lnTo>
                      <a:pt x="2350" y="30"/>
                    </a:lnTo>
                    <a:lnTo>
                      <a:pt x="2380" y="50"/>
                    </a:lnTo>
                    <a:lnTo>
                      <a:pt x="2405" y="75"/>
                    </a:lnTo>
                    <a:lnTo>
                      <a:pt x="2426" y="104"/>
                    </a:lnTo>
                    <a:lnTo>
                      <a:pt x="2442" y="135"/>
                    </a:lnTo>
                    <a:lnTo>
                      <a:pt x="2453" y="170"/>
                    </a:lnTo>
                    <a:lnTo>
                      <a:pt x="2456" y="205"/>
                    </a:lnTo>
                    <a:lnTo>
                      <a:pt x="2453" y="241"/>
                    </a:lnTo>
                    <a:lnTo>
                      <a:pt x="2443" y="275"/>
                    </a:lnTo>
                    <a:lnTo>
                      <a:pt x="2427" y="307"/>
                    </a:lnTo>
                    <a:lnTo>
                      <a:pt x="2406" y="336"/>
                    </a:lnTo>
                    <a:lnTo>
                      <a:pt x="2382" y="361"/>
                    </a:lnTo>
                    <a:lnTo>
                      <a:pt x="2353" y="381"/>
                    </a:lnTo>
                    <a:lnTo>
                      <a:pt x="2321" y="397"/>
                    </a:lnTo>
                    <a:lnTo>
                      <a:pt x="2287" y="407"/>
                    </a:lnTo>
                    <a:lnTo>
                      <a:pt x="2252" y="410"/>
                    </a:lnTo>
                    <a:lnTo>
                      <a:pt x="2456" y="410"/>
                    </a:lnTo>
                    <a:lnTo>
                      <a:pt x="2500" y="414"/>
                    </a:lnTo>
                    <a:lnTo>
                      <a:pt x="2543" y="424"/>
                    </a:lnTo>
                    <a:lnTo>
                      <a:pt x="2581" y="441"/>
                    </a:lnTo>
                    <a:lnTo>
                      <a:pt x="2617" y="463"/>
                    </a:lnTo>
                    <a:lnTo>
                      <a:pt x="2648" y="491"/>
                    </a:lnTo>
                    <a:lnTo>
                      <a:pt x="2676" y="522"/>
                    </a:lnTo>
                    <a:lnTo>
                      <a:pt x="2698" y="558"/>
                    </a:lnTo>
                    <a:lnTo>
                      <a:pt x="2715" y="597"/>
                    </a:lnTo>
                    <a:lnTo>
                      <a:pt x="2725" y="639"/>
                    </a:lnTo>
                    <a:lnTo>
                      <a:pt x="2729" y="683"/>
                    </a:lnTo>
                    <a:lnTo>
                      <a:pt x="2725" y="727"/>
                    </a:lnTo>
                    <a:lnTo>
                      <a:pt x="2715" y="769"/>
                    </a:lnTo>
                    <a:lnTo>
                      <a:pt x="2698" y="808"/>
                    </a:lnTo>
                    <a:lnTo>
                      <a:pt x="2676" y="843"/>
                    </a:lnTo>
                    <a:lnTo>
                      <a:pt x="2648" y="876"/>
                    </a:lnTo>
                    <a:lnTo>
                      <a:pt x="2617" y="903"/>
                    </a:lnTo>
                    <a:lnTo>
                      <a:pt x="2581" y="925"/>
                    </a:lnTo>
                    <a:lnTo>
                      <a:pt x="2543" y="942"/>
                    </a:lnTo>
                    <a:lnTo>
                      <a:pt x="2500" y="953"/>
                    </a:lnTo>
                    <a:lnTo>
                      <a:pt x="2456" y="957"/>
                    </a:lnTo>
                    <a:lnTo>
                      <a:pt x="2592" y="957"/>
                    </a:lnTo>
                    <a:lnTo>
                      <a:pt x="2636" y="960"/>
                    </a:lnTo>
                    <a:lnTo>
                      <a:pt x="2679" y="970"/>
                    </a:lnTo>
                    <a:lnTo>
                      <a:pt x="2718" y="987"/>
                    </a:lnTo>
                    <a:lnTo>
                      <a:pt x="2754" y="1009"/>
                    </a:lnTo>
                    <a:lnTo>
                      <a:pt x="2786" y="1036"/>
                    </a:lnTo>
                    <a:lnTo>
                      <a:pt x="2813" y="1069"/>
                    </a:lnTo>
                    <a:lnTo>
                      <a:pt x="2834" y="1104"/>
                    </a:lnTo>
                    <a:lnTo>
                      <a:pt x="2852" y="1143"/>
                    </a:lnTo>
                    <a:lnTo>
                      <a:pt x="2862" y="1185"/>
                    </a:lnTo>
                    <a:lnTo>
                      <a:pt x="2866" y="1229"/>
                    </a:lnTo>
                    <a:lnTo>
                      <a:pt x="2862" y="1273"/>
                    </a:lnTo>
                    <a:lnTo>
                      <a:pt x="2852" y="1315"/>
                    </a:lnTo>
                    <a:lnTo>
                      <a:pt x="2834" y="1354"/>
                    </a:lnTo>
                    <a:lnTo>
                      <a:pt x="2813" y="1390"/>
                    </a:lnTo>
                    <a:lnTo>
                      <a:pt x="2786" y="1421"/>
                    </a:lnTo>
                    <a:lnTo>
                      <a:pt x="2754" y="1449"/>
                    </a:lnTo>
                    <a:lnTo>
                      <a:pt x="2718" y="1471"/>
                    </a:lnTo>
                    <a:lnTo>
                      <a:pt x="2679" y="1488"/>
                    </a:lnTo>
                    <a:lnTo>
                      <a:pt x="2636" y="1498"/>
                    </a:lnTo>
                    <a:lnTo>
                      <a:pt x="2592" y="1502"/>
                    </a:lnTo>
                    <a:lnTo>
                      <a:pt x="2631" y="1508"/>
                    </a:lnTo>
                    <a:lnTo>
                      <a:pt x="2668" y="1516"/>
                    </a:lnTo>
                    <a:lnTo>
                      <a:pt x="2702" y="1526"/>
                    </a:lnTo>
                    <a:lnTo>
                      <a:pt x="2734" y="1538"/>
                    </a:lnTo>
                    <a:lnTo>
                      <a:pt x="2761" y="1553"/>
                    </a:lnTo>
                    <a:lnTo>
                      <a:pt x="2788" y="1570"/>
                    </a:lnTo>
                    <a:lnTo>
                      <a:pt x="2810" y="1589"/>
                    </a:lnTo>
                    <a:lnTo>
                      <a:pt x="2830" y="1611"/>
                    </a:lnTo>
                    <a:lnTo>
                      <a:pt x="2845" y="1638"/>
                    </a:lnTo>
                    <a:lnTo>
                      <a:pt x="2856" y="1666"/>
                    </a:lnTo>
                    <a:lnTo>
                      <a:pt x="2864" y="1699"/>
                    </a:lnTo>
                    <a:lnTo>
                      <a:pt x="2866" y="1734"/>
                    </a:lnTo>
                    <a:lnTo>
                      <a:pt x="2862" y="1775"/>
                    </a:lnTo>
                    <a:lnTo>
                      <a:pt x="2854" y="1817"/>
                    </a:lnTo>
                    <a:lnTo>
                      <a:pt x="2841" y="1857"/>
                    </a:lnTo>
                    <a:lnTo>
                      <a:pt x="2821" y="1895"/>
                    </a:lnTo>
                    <a:lnTo>
                      <a:pt x="2798" y="1931"/>
                    </a:lnTo>
                    <a:lnTo>
                      <a:pt x="2771" y="1963"/>
                    </a:lnTo>
                    <a:lnTo>
                      <a:pt x="2741" y="1992"/>
                    </a:lnTo>
                    <a:lnTo>
                      <a:pt x="2708" y="2015"/>
                    </a:lnTo>
                    <a:lnTo>
                      <a:pt x="2671" y="2033"/>
                    </a:lnTo>
                    <a:lnTo>
                      <a:pt x="2633" y="2044"/>
                    </a:lnTo>
                    <a:lnTo>
                      <a:pt x="2592" y="2048"/>
                    </a:lnTo>
                    <a:lnTo>
                      <a:pt x="1638" y="2048"/>
                    </a:lnTo>
                    <a:lnTo>
                      <a:pt x="1638" y="3140"/>
                    </a:lnTo>
                    <a:lnTo>
                      <a:pt x="1635" y="3200"/>
                    </a:lnTo>
                    <a:lnTo>
                      <a:pt x="1628" y="3256"/>
                    </a:lnTo>
                    <a:lnTo>
                      <a:pt x="1616" y="3307"/>
                    </a:lnTo>
                    <a:lnTo>
                      <a:pt x="1599" y="3353"/>
                    </a:lnTo>
                    <a:lnTo>
                      <a:pt x="1577" y="3394"/>
                    </a:lnTo>
                    <a:lnTo>
                      <a:pt x="1550" y="3431"/>
                    </a:lnTo>
                    <a:lnTo>
                      <a:pt x="1518" y="3461"/>
                    </a:lnTo>
                    <a:lnTo>
                      <a:pt x="1482" y="3488"/>
                    </a:lnTo>
                    <a:lnTo>
                      <a:pt x="1442" y="3510"/>
                    </a:lnTo>
                    <a:lnTo>
                      <a:pt x="1396" y="3527"/>
                    </a:lnTo>
                    <a:lnTo>
                      <a:pt x="1344" y="3539"/>
                    </a:lnTo>
                    <a:lnTo>
                      <a:pt x="1288" y="3547"/>
                    </a:lnTo>
                    <a:lnTo>
                      <a:pt x="1228" y="3549"/>
                    </a:lnTo>
                    <a:lnTo>
                      <a:pt x="1198" y="3547"/>
                    </a:lnTo>
                    <a:lnTo>
                      <a:pt x="1172" y="3538"/>
                    </a:lnTo>
                    <a:lnTo>
                      <a:pt x="1149" y="3526"/>
                    </a:lnTo>
                    <a:lnTo>
                      <a:pt x="1129" y="3509"/>
                    </a:lnTo>
                    <a:lnTo>
                      <a:pt x="1113" y="3489"/>
                    </a:lnTo>
                    <a:lnTo>
                      <a:pt x="1101" y="3466"/>
                    </a:lnTo>
                    <a:lnTo>
                      <a:pt x="1094" y="3441"/>
                    </a:lnTo>
                    <a:lnTo>
                      <a:pt x="1091" y="3413"/>
                    </a:lnTo>
                    <a:lnTo>
                      <a:pt x="1091" y="3306"/>
                    </a:lnTo>
                    <a:lnTo>
                      <a:pt x="1091" y="3205"/>
                    </a:lnTo>
                    <a:lnTo>
                      <a:pt x="1089" y="3109"/>
                    </a:lnTo>
                    <a:lnTo>
                      <a:pt x="1087" y="3017"/>
                    </a:lnTo>
                    <a:lnTo>
                      <a:pt x="1082" y="2930"/>
                    </a:lnTo>
                    <a:lnTo>
                      <a:pt x="1074" y="2847"/>
                    </a:lnTo>
                    <a:lnTo>
                      <a:pt x="1063" y="2768"/>
                    </a:lnTo>
                    <a:lnTo>
                      <a:pt x="1050" y="2694"/>
                    </a:lnTo>
                    <a:lnTo>
                      <a:pt x="1033" y="2622"/>
                    </a:lnTo>
                    <a:lnTo>
                      <a:pt x="1011" y="2554"/>
                    </a:lnTo>
                    <a:lnTo>
                      <a:pt x="984" y="2488"/>
                    </a:lnTo>
                    <a:lnTo>
                      <a:pt x="952" y="2426"/>
                    </a:lnTo>
                    <a:lnTo>
                      <a:pt x="914" y="2365"/>
                    </a:lnTo>
                    <a:lnTo>
                      <a:pt x="870" y="2308"/>
                    </a:lnTo>
                    <a:lnTo>
                      <a:pt x="819" y="2252"/>
                    </a:lnTo>
                    <a:lnTo>
                      <a:pt x="768" y="2202"/>
                    </a:lnTo>
                    <a:lnTo>
                      <a:pt x="717" y="2156"/>
                    </a:lnTo>
                    <a:lnTo>
                      <a:pt x="666" y="2113"/>
                    </a:lnTo>
                    <a:lnTo>
                      <a:pt x="617" y="2073"/>
                    </a:lnTo>
                    <a:lnTo>
                      <a:pt x="567" y="2037"/>
                    </a:lnTo>
                    <a:lnTo>
                      <a:pt x="520" y="2005"/>
                    </a:lnTo>
                    <a:lnTo>
                      <a:pt x="474" y="1977"/>
                    </a:lnTo>
                    <a:lnTo>
                      <a:pt x="430" y="1954"/>
                    </a:lnTo>
                    <a:lnTo>
                      <a:pt x="387" y="1936"/>
                    </a:lnTo>
                    <a:lnTo>
                      <a:pt x="346" y="1922"/>
                    </a:lnTo>
                    <a:lnTo>
                      <a:pt x="308" y="1914"/>
                    </a:lnTo>
                    <a:lnTo>
                      <a:pt x="273" y="1912"/>
                    </a:lnTo>
                    <a:lnTo>
                      <a:pt x="0" y="1912"/>
                    </a:lnTo>
                    <a:lnTo>
                      <a:pt x="0" y="274"/>
                    </a:lnTo>
                    <a:lnTo>
                      <a:pt x="273" y="274"/>
                    </a:lnTo>
                    <a:lnTo>
                      <a:pt x="332" y="264"/>
                    </a:lnTo>
                    <a:lnTo>
                      <a:pt x="386" y="253"/>
                    </a:lnTo>
                    <a:lnTo>
                      <a:pt x="435" y="241"/>
                    </a:lnTo>
                    <a:lnTo>
                      <a:pt x="478" y="228"/>
                    </a:lnTo>
                    <a:lnTo>
                      <a:pt x="519" y="213"/>
                    </a:lnTo>
                    <a:lnTo>
                      <a:pt x="556" y="199"/>
                    </a:lnTo>
                    <a:lnTo>
                      <a:pt x="590" y="183"/>
                    </a:lnTo>
                    <a:lnTo>
                      <a:pt x="622" y="167"/>
                    </a:lnTo>
                    <a:lnTo>
                      <a:pt x="652" y="151"/>
                    </a:lnTo>
                    <a:lnTo>
                      <a:pt x="682" y="135"/>
                    </a:lnTo>
                    <a:lnTo>
                      <a:pt x="711" y="120"/>
                    </a:lnTo>
                    <a:lnTo>
                      <a:pt x="740" y="104"/>
                    </a:lnTo>
                    <a:lnTo>
                      <a:pt x="769" y="89"/>
                    </a:lnTo>
                    <a:lnTo>
                      <a:pt x="800" y="75"/>
                    </a:lnTo>
                    <a:lnTo>
                      <a:pt x="832" y="60"/>
                    </a:lnTo>
                    <a:lnTo>
                      <a:pt x="868" y="48"/>
                    </a:lnTo>
                    <a:lnTo>
                      <a:pt x="905" y="37"/>
                    </a:lnTo>
                    <a:lnTo>
                      <a:pt x="947" y="26"/>
                    </a:lnTo>
                    <a:lnTo>
                      <a:pt x="993" y="17"/>
                    </a:lnTo>
                    <a:lnTo>
                      <a:pt x="1043" y="10"/>
                    </a:lnTo>
                    <a:lnTo>
                      <a:pt x="1099" y="5"/>
                    </a:lnTo>
                    <a:lnTo>
                      <a:pt x="1161" y="2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rgbClr val="E6D1A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-2852738" y="-833438"/>
                <a:ext cx="1733550" cy="32512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6" name="Google Shape;156;p3"/>
            <p:cNvSpPr/>
            <p:nvPr/>
          </p:nvSpPr>
          <p:spPr>
            <a:xfrm>
              <a:off x="-2093913" y="1550988"/>
              <a:ext cx="215900" cy="217488"/>
            </a:xfrm>
            <a:custGeom>
              <a:rect b="b" l="l" r="r" t="t"/>
              <a:pathLst>
                <a:path extrusionOk="0" h="137" w="136">
                  <a:moveTo>
                    <a:pt x="68" y="0"/>
                  </a:moveTo>
                  <a:lnTo>
                    <a:pt x="90" y="3"/>
                  </a:lnTo>
                  <a:lnTo>
                    <a:pt x="108" y="13"/>
                  </a:lnTo>
                  <a:lnTo>
                    <a:pt x="123" y="28"/>
                  </a:lnTo>
                  <a:lnTo>
                    <a:pt x="133" y="47"/>
                  </a:lnTo>
                  <a:lnTo>
                    <a:pt x="136" y="68"/>
                  </a:lnTo>
                  <a:lnTo>
                    <a:pt x="133" y="90"/>
                  </a:lnTo>
                  <a:lnTo>
                    <a:pt x="123" y="109"/>
                  </a:lnTo>
                  <a:lnTo>
                    <a:pt x="108" y="124"/>
                  </a:lnTo>
                  <a:lnTo>
                    <a:pt x="90" y="133"/>
                  </a:lnTo>
                  <a:lnTo>
                    <a:pt x="68" y="137"/>
                  </a:lnTo>
                  <a:lnTo>
                    <a:pt x="46" y="133"/>
                  </a:lnTo>
                  <a:lnTo>
                    <a:pt x="28" y="124"/>
                  </a:lnTo>
                  <a:lnTo>
                    <a:pt x="13" y="109"/>
                  </a:lnTo>
                  <a:lnTo>
                    <a:pt x="4" y="90"/>
                  </a:lnTo>
                  <a:lnTo>
                    <a:pt x="0" y="68"/>
                  </a:lnTo>
                  <a:lnTo>
                    <a:pt x="4" y="47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6" y="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3"/>
          <p:cNvGrpSpPr/>
          <p:nvPr/>
        </p:nvGrpSpPr>
        <p:grpSpPr>
          <a:xfrm>
            <a:off x="8037917" y="2385798"/>
            <a:ext cx="810494" cy="810494"/>
            <a:chOff x="9266238" y="176213"/>
            <a:chExt cx="6505575" cy="6505575"/>
          </a:xfrm>
        </p:grpSpPr>
        <p:sp>
          <p:nvSpPr>
            <p:cNvPr id="158" name="Google Shape;158;p3"/>
            <p:cNvSpPr/>
            <p:nvPr/>
          </p:nvSpPr>
          <p:spPr>
            <a:xfrm>
              <a:off x="9266238" y="176213"/>
              <a:ext cx="6505575" cy="6505575"/>
            </a:xfrm>
            <a:custGeom>
              <a:rect b="b" l="l" r="r" t="t"/>
              <a:pathLst>
                <a:path extrusionOk="0" h="4098" w="4098">
                  <a:moveTo>
                    <a:pt x="2049" y="0"/>
                  </a:moveTo>
                  <a:lnTo>
                    <a:pt x="2174" y="4"/>
                  </a:lnTo>
                  <a:lnTo>
                    <a:pt x="2296" y="15"/>
                  </a:lnTo>
                  <a:lnTo>
                    <a:pt x="2418" y="34"/>
                  </a:lnTo>
                  <a:lnTo>
                    <a:pt x="2536" y="58"/>
                  </a:lnTo>
                  <a:lnTo>
                    <a:pt x="2651" y="89"/>
                  </a:lnTo>
                  <a:lnTo>
                    <a:pt x="2764" y="128"/>
                  </a:lnTo>
                  <a:lnTo>
                    <a:pt x="2874" y="173"/>
                  </a:lnTo>
                  <a:lnTo>
                    <a:pt x="2980" y="224"/>
                  </a:lnTo>
                  <a:lnTo>
                    <a:pt x="3083" y="279"/>
                  </a:lnTo>
                  <a:lnTo>
                    <a:pt x="3183" y="342"/>
                  </a:lnTo>
                  <a:lnTo>
                    <a:pt x="3278" y="410"/>
                  </a:lnTo>
                  <a:lnTo>
                    <a:pt x="3369" y="482"/>
                  </a:lnTo>
                  <a:lnTo>
                    <a:pt x="3456" y="560"/>
                  </a:lnTo>
                  <a:lnTo>
                    <a:pt x="3538" y="642"/>
                  </a:lnTo>
                  <a:lnTo>
                    <a:pt x="3616" y="729"/>
                  </a:lnTo>
                  <a:lnTo>
                    <a:pt x="3688" y="820"/>
                  </a:lnTo>
                  <a:lnTo>
                    <a:pt x="3757" y="915"/>
                  </a:lnTo>
                  <a:lnTo>
                    <a:pt x="3819" y="1015"/>
                  </a:lnTo>
                  <a:lnTo>
                    <a:pt x="3874" y="1118"/>
                  </a:lnTo>
                  <a:lnTo>
                    <a:pt x="3925" y="1224"/>
                  </a:lnTo>
                  <a:lnTo>
                    <a:pt x="3970" y="1334"/>
                  </a:lnTo>
                  <a:lnTo>
                    <a:pt x="4009" y="1447"/>
                  </a:lnTo>
                  <a:lnTo>
                    <a:pt x="4040" y="1562"/>
                  </a:lnTo>
                  <a:lnTo>
                    <a:pt x="4064" y="1680"/>
                  </a:lnTo>
                  <a:lnTo>
                    <a:pt x="4083" y="1802"/>
                  </a:lnTo>
                  <a:lnTo>
                    <a:pt x="4094" y="1924"/>
                  </a:lnTo>
                  <a:lnTo>
                    <a:pt x="4098" y="2049"/>
                  </a:lnTo>
                  <a:lnTo>
                    <a:pt x="4094" y="2174"/>
                  </a:lnTo>
                  <a:lnTo>
                    <a:pt x="4083" y="2296"/>
                  </a:lnTo>
                  <a:lnTo>
                    <a:pt x="4064" y="2418"/>
                  </a:lnTo>
                  <a:lnTo>
                    <a:pt x="4040" y="2536"/>
                  </a:lnTo>
                  <a:lnTo>
                    <a:pt x="4009" y="2651"/>
                  </a:lnTo>
                  <a:lnTo>
                    <a:pt x="3970" y="2764"/>
                  </a:lnTo>
                  <a:lnTo>
                    <a:pt x="3925" y="2874"/>
                  </a:lnTo>
                  <a:lnTo>
                    <a:pt x="3874" y="2980"/>
                  </a:lnTo>
                  <a:lnTo>
                    <a:pt x="3819" y="3083"/>
                  </a:lnTo>
                  <a:lnTo>
                    <a:pt x="3757" y="3183"/>
                  </a:lnTo>
                  <a:lnTo>
                    <a:pt x="3688" y="3278"/>
                  </a:lnTo>
                  <a:lnTo>
                    <a:pt x="3616" y="3369"/>
                  </a:lnTo>
                  <a:lnTo>
                    <a:pt x="3538" y="3456"/>
                  </a:lnTo>
                  <a:lnTo>
                    <a:pt x="3456" y="3538"/>
                  </a:lnTo>
                  <a:lnTo>
                    <a:pt x="3369" y="3616"/>
                  </a:lnTo>
                  <a:lnTo>
                    <a:pt x="3278" y="3688"/>
                  </a:lnTo>
                  <a:lnTo>
                    <a:pt x="3183" y="3757"/>
                  </a:lnTo>
                  <a:lnTo>
                    <a:pt x="3083" y="3819"/>
                  </a:lnTo>
                  <a:lnTo>
                    <a:pt x="2980" y="3874"/>
                  </a:lnTo>
                  <a:lnTo>
                    <a:pt x="2874" y="3925"/>
                  </a:lnTo>
                  <a:lnTo>
                    <a:pt x="2764" y="3970"/>
                  </a:lnTo>
                  <a:lnTo>
                    <a:pt x="2651" y="4009"/>
                  </a:lnTo>
                  <a:lnTo>
                    <a:pt x="2536" y="4040"/>
                  </a:lnTo>
                  <a:lnTo>
                    <a:pt x="2418" y="4064"/>
                  </a:lnTo>
                  <a:lnTo>
                    <a:pt x="2296" y="4083"/>
                  </a:lnTo>
                  <a:lnTo>
                    <a:pt x="2174" y="4094"/>
                  </a:lnTo>
                  <a:lnTo>
                    <a:pt x="2049" y="4098"/>
                  </a:lnTo>
                  <a:lnTo>
                    <a:pt x="1924" y="4094"/>
                  </a:lnTo>
                  <a:lnTo>
                    <a:pt x="1802" y="4083"/>
                  </a:lnTo>
                  <a:lnTo>
                    <a:pt x="1680" y="4064"/>
                  </a:lnTo>
                  <a:lnTo>
                    <a:pt x="1562" y="4040"/>
                  </a:lnTo>
                  <a:lnTo>
                    <a:pt x="1447" y="4009"/>
                  </a:lnTo>
                  <a:lnTo>
                    <a:pt x="1334" y="3970"/>
                  </a:lnTo>
                  <a:lnTo>
                    <a:pt x="1224" y="3925"/>
                  </a:lnTo>
                  <a:lnTo>
                    <a:pt x="1118" y="3874"/>
                  </a:lnTo>
                  <a:lnTo>
                    <a:pt x="1015" y="3819"/>
                  </a:lnTo>
                  <a:lnTo>
                    <a:pt x="915" y="3757"/>
                  </a:lnTo>
                  <a:lnTo>
                    <a:pt x="820" y="3688"/>
                  </a:lnTo>
                  <a:lnTo>
                    <a:pt x="729" y="3616"/>
                  </a:lnTo>
                  <a:lnTo>
                    <a:pt x="642" y="3538"/>
                  </a:lnTo>
                  <a:lnTo>
                    <a:pt x="560" y="3456"/>
                  </a:lnTo>
                  <a:lnTo>
                    <a:pt x="482" y="3369"/>
                  </a:lnTo>
                  <a:lnTo>
                    <a:pt x="410" y="3278"/>
                  </a:lnTo>
                  <a:lnTo>
                    <a:pt x="342" y="3183"/>
                  </a:lnTo>
                  <a:lnTo>
                    <a:pt x="279" y="3083"/>
                  </a:lnTo>
                  <a:lnTo>
                    <a:pt x="224" y="2980"/>
                  </a:lnTo>
                  <a:lnTo>
                    <a:pt x="173" y="2874"/>
                  </a:lnTo>
                  <a:lnTo>
                    <a:pt x="128" y="2764"/>
                  </a:lnTo>
                  <a:lnTo>
                    <a:pt x="89" y="2651"/>
                  </a:lnTo>
                  <a:lnTo>
                    <a:pt x="58" y="2536"/>
                  </a:lnTo>
                  <a:lnTo>
                    <a:pt x="34" y="2418"/>
                  </a:lnTo>
                  <a:lnTo>
                    <a:pt x="15" y="2296"/>
                  </a:lnTo>
                  <a:lnTo>
                    <a:pt x="4" y="2174"/>
                  </a:lnTo>
                  <a:lnTo>
                    <a:pt x="0" y="2049"/>
                  </a:lnTo>
                  <a:lnTo>
                    <a:pt x="4" y="1924"/>
                  </a:lnTo>
                  <a:lnTo>
                    <a:pt x="15" y="1802"/>
                  </a:lnTo>
                  <a:lnTo>
                    <a:pt x="34" y="1680"/>
                  </a:lnTo>
                  <a:lnTo>
                    <a:pt x="58" y="1562"/>
                  </a:lnTo>
                  <a:lnTo>
                    <a:pt x="89" y="1447"/>
                  </a:lnTo>
                  <a:lnTo>
                    <a:pt x="128" y="1334"/>
                  </a:lnTo>
                  <a:lnTo>
                    <a:pt x="173" y="1224"/>
                  </a:lnTo>
                  <a:lnTo>
                    <a:pt x="224" y="1118"/>
                  </a:lnTo>
                  <a:lnTo>
                    <a:pt x="279" y="1015"/>
                  </a:lnTo>
                  <a:lnTo>
                    <a:pt x="342" y="915"/>
                  </a:lnTo>
                  <a:lnTo>
                    <a:pt x="410" y="820"/>
                  </a:lnTo>
                  <a:lnTo>
                    <a:pt x="482" y="729"/>
                  </a:lnTo>
                  <a:lnTo>
                    <a:pt x="560" y="642"/>
                  </a:lnTo>
                  <a:lnTo>
                    <a:pt x="642" y="560"/>
                  </a:lnTo>
                  <a:lnTo>
                    <a:pt x="729" y="482"/>
                  </a:lnTo>
                  <a:lnTo>
                    <a:pt x="820" y="410"/>
                  </a:lnTo>
                  <a:lnTo>
                    <a:pt x="915" y="342"/>
                  </a:lnTo>
                  <a:lnTo>
                    <a:pt x="1015" y="279"/>
                  </a:lnTo>
                  <a:lnTo>
                    <a:pt x="1118" y="224"/>
                  </a:lnTo>
                  <a:lnTo>
                    <a:pt x="1224" y="173"/>
                  </a:lnTo>
                  <a:lnTo>
                    <a:pt x="1334" y="128"/>
                  </a:lnTo>
                  <a:lnTo>
                    <a:pt x="1447" y="89"/>
                  </a:lnTo>
                  <a:lnTo>
                    <a:pt x="1562" y="58"/>
                  </a:lnTo>
                  <a:lnTo>
                    <a:pt x="1680" y="34"/>
                  </a:lnTo>
                  <a:lnTo>
                    <a:pt x="1802" y="15"/>
                  </a:lnTo>
                  <a:lnTo>
                    <a:pt x="1924" y="4"/>
                  </a:lnTo>
                  <a:lnTo>
                    <a:pt x="20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 flipH="1" rot="10800000">
              <a:off x="11323636" y="4158610"/>
              <a:ext cx="2500310" cy="1044576"/>
            </a:xfrm>
            <a:custGeom>
              <a:rect b="b" l="l" r="r" t="t"/>
              <a:pathLst>
                <a:path extrusionOk="0" h="658" w="1575">
                  <a:moveTo>
                    <a:pt x="788" y="0"/>
                  </a:moveTo>
                  <a:lnTo>
                    <a:pt x="862" y="3"/>
                  </a:lnTo>
                  <a:lnTo>
                    <a:pt x="934" y="11"/>
                  </a:lnTo>
                  <a:lnTo>
                    <a:pt x="1001" y="24"/>
                  </a:lnTo>
                  <a:lnTo>
                    <a:pt x="1063" y="40"/>
                  </a:lnTo>
                  <a:lnTo>
                    <a:pt x="1123" y="60"/>
                  </a:lnTo>
                  <a:lnTo>
                    <a:pt x="1178" y="84"/>
                  </a:lnTo>
                  <a:lnTo>
                    <a:pt x="1230" y="110"/>
                  </a:lnTo>
                  <a:lnTo>
                    <a:pt x="1277" y="138"/>
                  </a:lnTo>
                  <a:lnTo>
                    <a:pt x="1322" y="169"/>
                  </a:lnTo>
                  <a:lnTo>
                    <a:pt x="1361" y="203"/>
                  </a:lnTo>
                  <a:lnTo>
                    <a:pt x="1399" y="236"/>
                  </a:lnTo>
                  <a:lnTo>
                    <a:pt x="1431" y="272"/>
                  </a:lnTo>
                  <a:lnTo>
                    <a:pt x="1461" y="307"/>
                  </a:lnTo>
                  <a:lnTo>
                    <a:pt x="1487" y="343"/>
                  </a:lnTo>
                  <a:lnTo>
                    <a:pt x="1509" y="379"/>
                  </a:lnTo>
                  <a:lnTo>
                    <a:pt x="1529" y="414"/>
                  </a:lnTo>
                  <a:lnTo>
                    <a:pt x="1544" y="449"/>
                  </a:lnTo>
                  <a:lnTo>
                    <a:pt x="1558" y="481"/>
                  </a:lnTo>
                  <a:lnTo>
                    <a:pt x="1566" y="512"/>
                  </a:lnTo>
                  <a:lnTo>
                    <a:pt x="1573" y="542"/>
                  </a:lnTo>
                  <a:lnTo>
                    <a:pt x="1575" y="568"/>
                  </a:lnTo>
                  <a:lnTo>
                    <a:pt x="1575" y="591"/>
                  </a:lnTo>
                  <a:lnTo>
                    <a:pt x="1571" y="611"/>
                  </a:lnTo>
                  <a:lnTo>
                    <a:pt x="1564" y="629"/>
                  </a:lnTo>
                  <a:lnTo>
                    <a:pt x="1555" y="641"/>
                  </a:lnTo>
                  <a:lnTo>
                    <a:pt x="1542" y="649"/>
                  </a:lnTo>
                  <a:lnTo>
                    <a:pt x="1523" y="656"/>
                  </a:lnTo>
                  <a:lnTo>
                    <a:pt x="1502" y="658"/>
                  </a:lnTo>
                  <a:lnTo>
                    <a:pt x="1477" y="655"/>
                  </a:lnTo>
                  <a:lnTo>
                    <a:pt x="1450" y="647"/>
                  </a:lnTo>
                  <a:lnTo>
                    <a:pt x="1419" y="636"/>
                  </a:lnTo>
                  <a:lnTo>
                    <a:pt x="1385" y="621"/>
                  </a:lnTo>
                  <a:lnTo>
                    <a:pt x="1349" y="604"/>
                  </a:lnTo>
                  <a:lnTo>
                    <a:pt x="1311" y="585"/>
                  </a:lnTo>
                  <a:lnTo>
                    <a:pt x="1268" y="565"/>
                  </a:lnTo>
                  <a:lnTo>
                    <a:pt x="1225" y="545"/>
                  </a:lnTo>
                  <a:lnTo>
                    <a:pt x="1178" y="524"/>
                  </a:lnTo>
                  <a:lnTo>
                    <a:pt x="1129" y="504"/>
                  </a:lnTo>
                  <a:lnTo>
                    <a:pt x="1077" y="486"/>
                  </a:lnTo>
                  <a:lnTo>
                    <a:pt x="1024" y="470"/>
                  </a:lnTo>
                  <a:lnTo>
                    <a:pt x="968" y="455"/>
                  </a:lnTo>
                  <a:lnTo>
                    <a:pt x="909" y="444"/>
                  </a:lnTo>
                  <a:lnTo>
                    <a:pt x="850" y="436"/>
                  </a:lnTo>
                  <a:lnTo>
                    <a:pt x="788" y="434"/>
                  </a:lnTo>
                  <a:lnTo>
                    <a:pt x="727" y="436"/>
                  </a:lnTo>
                  <a:lnTo>
                    <a:pt x="667" y="442"/>
                  </a:lnTo>
                  <a:lnTo>
                    <a:pt x="610" y="452"/>
                  </a:lnTo>
                  <a:lnTo>
                    <a:pt x="554" y="466"/>
                  </a:lnTo>
                  <a:lnTo>
                    <a:pt x="501" y="483"/>
                  </a:lnTo>
                  <a:lnTo>
                    <a:pt x="449" y="502"/>
                  </a:lnTo>
                  <a:lnTo>
                    <a:pt x="400" y="522"/>
                  </a:lnTo>
                  <a:lnTo>
                    <a:pt x="353" y="543"/>
                  </a:lnTo>
                  <a:lnTo>
                    <a:pt x="310" y="563"/>
                  </a:lnTo>
                  <a:lnTo>
                    <a:pt x="267" y="584"/>
                  </a:lnTo>
                  <a:lnTo>
                    <a:pt x="228" y="603"/>
                  </a:lnTo>
                  <a:lnTo>
                    <a:pt x="192" y="620"/>
                  </a:lnTo>
                  <a:lnTo>
                    <a:pt x="158" y="635"/>
                  </a:lnTo>
                  <a:lnTo>
                    <a:pt x="127" y="646"/>
                  </a:lnTo>
                  <a:lnTo>
                    <a:pt x="99" y="655"/>
                  </a:lnTo>
                  <a:lnTo>
                    <a:pt x="74" y="657"/>
                  </a:lnTo>
                  <a:lnTo>
                    <a:pt x="53" y="656"/>
                  </a:lnTo>
                  <a:lnTo>
                    <a:pt x="34" y="649"/>
                  </a:lnTo>
                  <a:lnTo>
                    <a:pt x="20" y="641"/>
                  </a:lnTo>
                  <a:lnTo>
                    <a:pt x="12" y="629"/>
                  </a:lnTo>
                  <a:lnTo>
                    <a:pt x="4" y="611"/>
                  </a:lnTo>
                  <a:lnTo>
                    <a:pt x="2" y="591"/>
                  </a:lnTo>
                  <a:lnTo>
                    <a:pt x="0" y="568"/>
                  </a:lnTo>
                  <a:lnTo>
                    <a:pt x="3" y="542"/>
                  </a:lnTo>
                  <a:lnTo>
                    <a:pt x="9" y="512"/>
                  </a:lnTo>
                  <a:lnTo>
                    <a:pt x="19" y="481"/>
                  </a:lnTo>
                  <a:lnTo>
                    <a:pt x="32" y="449"/>
                  </a:lnTo>
                  <a:lnTo>
                    <a:pt x="46" y="414"/>
                  </a:lnTo>
                  <a:lnTo>
                    <a:pt x="66" y="379"/>
                  </a:lnTo>
                  <a:lnTo>
                    <a:pt x="89" y="343"/>
                  </a:lnTo>
                  <a:lnTo>
                    <a:pt x="115" y="307"/>
                  </a:lnTo>
                  <a:lnTo>
                    <a:pt x="145" y="272"/>
                  </a:lnTo>
                  <a:lnTo>
                    <a:pt x="177" y="236"/>
                  </a:lnTo>
                  <a:lnTo>
                    <a:pt x="214" y="203"/>
                  </a:lnTo>
                  <a:lnTo>
                    <a:pt x="254" y="169"/>
                  </a:lnTo>
                  <a:lnTo>
                    <a:pt x="298" y="138"/>
                  </a:lnTo>
                  <a:lnTo>
                    <a:pt x="346" y="110"/>
                  </a:lnTo>
                  <a:lnTo>
                    <a:pt x="398" y="84"/>
                  </a:lnTo>
                  <a:lnTo>
                    <a:pt x="452" y="60"/>
                  </a:lnTo>
                  <a:lnTo>
                    <a:pt x="512" y="40"/>
                  </a:lnTo>
                  <a:lnTo>
                    <a:pt x="575" y="24"/>
                  </a:lnTo>
                  <a:lnTo>
                    <a:pt x="642" y="11"/>
                  </a:lnTo>
                  <a:lnTo>
                    <a:pt x="713" y="3"/>
                  </a:lnTo>
                  <a:lnTo>
                    <a:pt x="7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3181010" y="2307585"/>
              <a:ext cx="1044576" cy="1042987"/>
            </a:xfrm>
            <a:custGeom>
              <a:rect b="b" l="l" r="r" t="t"/>
              <a:pathLst>
                <a:path extrusionOk="0" h="657" w="658">
                  <a:moveTo>
                    <a:pt x="329" y="0"/>
                  </a:moveTo>
                  <a:lnTo>
                    <a:pt x="378" y="4"/>
                  </a:lnTo>
                  <a:lnTo>
                    <a:pt x="424" y="14"/>
                  </a:lnTo>
                  <a:lnTo>
                    <a:pt x="468" y="30"/>
                  </a:lnTo>
                  <a:lnTo>
                    <a:pt x="508" y="54"/>
                  </a:lnTo>
                  <a:lnTo>
                    <a:pt x="545" y="81"/>
                  </a:lnTo>
                  <a:lnTo>
                    <a:pt x="578" y="113"/>
                  </a:lnTo>
                  <a:lnTo>
                    <a:pt x="605" y="149"/>
                  </a:lnTo>
                  <a:lnTo>
                    <a:pt x="627" y="190"/>
                  </a:lnTo>
                  <a:lnTo>
                    <a:pt x="645" y="234"/>
                  </a:lnTo>
                  <a:lnTo>
                    <a:pt x="655" y="281"/>
                  </a:lnTo>
                  <a:lnTo>
                    <a:pt x="658" y="329"/>
                  </a:lnTo>
                  <a:lnTo>
                    <a:pt x="655" y="378"/>
                  </a:lnTo>
                  <a:lnTo>
                    <a:pt x="645" y="424"/>
                  </a:lnTo>
                  <a:lnTo>
                    <a:pt x="627" y="467"/>
                  </a:lnTo>
                  <a:lnTo>
                    <a:pt x="605" y="507"/>
                  </a:lnTo>
                  <a:lnTo>
                    <a:pt x="578" y="544"/>
                  </a:lnTo>
                  <a:lnTo>
                    <a:pt x="545" y="576"/>
                  </a:lnTo>
                  <a:lnTo>
                    <a:pt x="508" y="604"/>
                  </a:lnTo>
                  <a:lnTo>
                    <a:pt x="468" y="626"/>
                  </a:lnTo>
                  <a:lnTo>
                    <a:pt x="424" y="643"/>
                  </a:lnTo>
                  <a:lnTo>
                    <a:pt x="378" y="653"/>
                  </a:lnTo>
                  <a:lnTo>
                    <a:pt x="329" y="657"/>
                  </a:lnTo>
                  <a:lnTo>
                    <a:pt x="281" y="653"/>
                  </a:lnTo>
                  <a:lnTo>
                    <a:pt x="235" y="643"/>
                  </a:lnTo>
                  <a:lnTo>
                    <a:pt x="190" y="626"/>
                  </a:lnTo>
                  <a:lnTo>
                    <a:pt x="151" y="604"/>
                  </a:lnTo>
                  <a:lnTo>
                    <a:pt x="113" y="576"/>
                  </a:lnTo>
                  <a:lnTo>
                    <a:pt x="81" y="544"/>
                  </a:lnTo>
                  <a:lnTo>
                    <a:pt x="54" y="507"/>
                  </a:lnTo>
                  <a:lnTo>
                    <a:pt x="31" y="467"/>
                  </a:lnTo>
                  <a:lnTo>
                    <a:pt x="14" y="424"/>
                  </a:lnTo>
                  <a:lnTo>
                    <a:pt x="4" y="378"/>
                  </a:lnTo>
                  <a:lnTo>
                    <a:pt x="0" y="329"/>
                  </a:lnTo>
                  <a:lnTo>
                    <a:pt x="4" y="281"/>
                  </a:lnTo>
                  <a:lnTo>
                    <a:pt x="14" y="234"/>
                  </a:lnTo>
                  <a:lnTo>
                    <a:pt x="31" y="190"/>
                  </a:lnTo>
                  <a:lnTo>
                    <a:pt x="54" y="149"/>
                  </a:lnTo>
                  <a:lnTo>
                    <a:pt x="81" y="113"/>
                  </a:lnTo>
                  <a:lnTo>
                    <a:pt x="113" y="81"/>
                  </a:lnTo>
                  <a:lnTo>
                    <a:pt x="151" y="54"/>
                  </a:lnTo>
                  <a:lnTo>
                    <a:pt x="191" y="30"/>
                  </a:lnTo>
                  <a:lnTo>
                    <a:pt x="235" y="14"/>
                  </a:lnTo>
                  <a:lnTo>
                    <a:pt x="281" y="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0812465" y="2307585"/>
              <a:ext cx="1044576" cy="1042987"/>
            </a:xfrm>
            <a:custGeom>
              <a:rect b="b" l="l" r="r" t="t"/>
              <a:pathLst>
                <a:path extrusionOk="0" h="657" w="658">
                  <a:moveTo>
                    <a:pt x="329" y="0"/>
                  </a:moveTo>
                  <a:lnTo>
                    <a:pt x="377" y="4"/>
                  </a:lnTo>
                  <a:lnTo>
                    <a:pt x="423" y="14"/>
                  </a:lnTo>
                  <a:lnTo>
                    <a:pt x="467" y="30"/>
                  </a:lnTo>
                  <a:lnTo>
                    <a:pt x="507" y="54"/>
                  </a:lnTo>
                  <a:lnTo>
                    <a:pt x="545" y="81"/>
                  </a:lnTo>
                  <a:lnTo>
                    <a:pt x="577" y="113"/>
                  </a:lnTo>
                  <a:lnTo>
                    <a:pt x="604" y="149"/>
                  </a:lnTo>
                  <a:lnTo>
                    <a:pt x="627" y="190"/>
                  </a:lnTo>
                  <a:lnTo>
                    <a:pt x="644" y="234"/>
                  </a:lnTo>
                  <a:lnTo>
                    <a:pt x="654" y="281"/>
                  </a:lnTo>
                  <a:lnTo>
                    <a:pt x="658" y="329"/>
                  </a:lnTo>
                  <a:lnTo>
                    <a:pt x="654" y="378"/>
                  </a:lnTo>
                  <a:lnTo>
                    <a:pt x="644" y="424"/>
                  </a:lnTo>
                  <a:lnTo>
                    <a:pt x="627" y="467"/>
                  </a:lnTo>
                  <a:lnTo>
                    <a:pt x="604" y="507"/>
                  </a:lnTo>
                  <a:lnTo>
                    <a:pt x="577" y="544"/>
                  </a:lnTo>
                  <a:lnTo>
                    <a:pt x="545" y="576"/>
                  </a:lnTo>
                  <a:lnTo>
                    <a:pt x="507" y="604"/>
                  </a:lnTo>
                  <a:lnTo>
                    <a:pt x="467" y="626"/>
                  </a:lnTo>
                  <a:lnTo>
                    <a:pt x="423" y="643"/>
                  </a:lnTo>
                  <a:lnTo>
                    <a:pt x="377" y="653"/>
                  </a:lnTo>
                  <a:lnTo>
                    <a:pt x="329" y="657"/>
                  </a:lnTo>
                  <a:lnTo>
                    <a:pt x="280" y="653"/>
                  </a:lnTo>
                  <a:lnTo>
                    <a:pt x="234" y="643"/>
                  </a:lnTo>
                  <a:lnTo>
                    <a:pt x="190" y="626"/>
                  </a:lnTo>
                  <a:lnTo>
                    <a:pt x="150" y="604"/>
                  </a:lnTo>
                  <a:lnTo>
                    <a:pt x="113" y="576"/>
                  </a:lnTo>
                  <a:lnTo>
                    <a:pt x="80" y="544"/>
                  </a:lnTo>
                  <a:lnTo>
                    <a:pt x="53" y="507"/>
                  </a:lnTo>
                  <a:lnTo>
                    <a:pt x="31" y="467"/>
                  </a:lnTo>
                  <a:lnTo>
                    <a:pt x="13" y="424"/>
                  </a:lnTo>
                  <a:lnTo>
                    <a:pt x="3" y="378"/>
                  </a:lnTo>
                  <a:lnTo>
                    <a:pt x="0" y="329"/>
                  </a:lnTo>
                  <a:lnTo>
                    <a:pt x="3" y="281"/>
                  </a:lnTo>
                  <a:lnTo>
                    <a:pt x="13" y="234"/>
                  </a:lnTo>
                  <a:lnTo>
                    <a:pt x="31" y="190"/>
                  </a:lnTo>
                  <a:lnTo>
                    <a:pt x="53" y="149"/>
                  </a:lnTo>
                  <a:lnTo>
                    <a:pt x="80" y="113"/>
                  </a:lnTo>
                  <a:lnTo>
                    <a:pt x="113" y="81"/>
                  </a:lnTo>
                  <a:lnTo>
                    <a:pt x="150" y="54"/>
                  </a:lnTo>
                  <a:lnTo>
                    <a:pt x="190" y="30"/>
                  </a:lnTo>
                  <a:lnTo>
                    <a:pt x="234" y="14"/>
                  </a:lnTo>
                  <a:lnTo>
                    <a:pt x="280" y="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IN"/>
              <a:t>Company Overview</a:t>
            </a:r>
            <a:endParaRPr/>
          </a:p>
        </p:txBody>
      </p:sp>
      <p:sp>
        <p:nvSpPr>
          <p:cNvPr id="167" name="Google Shape;167;p4"/>
          <p:cNvSpPr/>
          <p:nvPr/>
        </p:nvSpPr>
        <p:spPr>
          <a:xfrm>
            <a:off x="14549" y="1427182"/>
            <a:ext cx="12159726" cy="4651709"/>
          </a:xfrm>
          <a:custGeom>
            <a:rect b="b" l="l" r="r" t="t"/>
            <a:pathLst>
              <a:path extrusionOk="0" h="4104456" w="10729192">
                <a:moveTo>
                  <a:pt x="0" y="0"/>
                </a:moveTo>
                <a:lnTo>
                  <a:pt x="5361702" y="2079557"/>
                </a:lnTo>
                <a:lnTo>
                  <a:pt x="10729192" y="0"/>
                </a:lnTo>
                <a:lnTo>
                  <a:pt x="10729192" y="4104456"/>
                </a:lnTo>
                <a:lnTo>
                  <a:pt x="5375149" y="2093005"/>
                </a:lnTo>
                <a:lnTo>
                  <a:pt x="0" y="4104456"/>
                </a:lnTo>
                <a:lnTo>
                  <a:pt x="0" y="0"/>
                </a:lnTo>
                <a:close/>
              </a:path>
            </a:pathLst>
          </a:custGeom>
          <a:solidFill>
            <a:srgbClr val="D8D8D8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68" name="Google Shape;168;p4"/>
          <p:cNvGrpSpPr/>
          <p:nvPr/>
        </p:nvGrpSpPr>
        <p:grpSpPr>
          <a:xfrm>
            <a:off x="937713" y="1921193"/>
            <a:ext cx="3041112" cy="1580772"/>
            <a:chOff x="901448" y="1484784"/>
            <a:chExt cx="3041112" cy="1580772"/>
          </a:xfrm>
        </p:grpSpPr>
        <p:sp>
          <p:nvSpPr>
            <p:cNvPr id="169" name="Google Shape;169;p4"/>
            <p:cNvSpPr/>
            <p:nvPr/>
          </p:nvSpPr>
          <p:spPr>
            <a:xfrm>
              <a:off x="901448" y="1484784"/>
              <a:ext cx="3041112" cy="158077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0" name="Google Shape;170;p4"/>
            <p:cNvSpPr txBox="1"/>
            <p:nvPr/>
          </p:nvSpPr>
          <p:spPr>
            <a:xfrm>
              <a:off x="1038237" y="1569259"/>
              <a:ext cx="886781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4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01</a:t>
              </a:r>
              <a:endParaRPr b="1" sz="4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3235267" y="1755225"/>
              <a:ext cx="409772" cy="409524"/>
            </a:xfrm>
            <a:custGeom>
              <a:rect b="b" l="l" r="r" t="t"/>
              <a:pathLst>
                <a:path extrusionOk="0" h="6556" w="6560">
                  <a:moveTo>
                    <a:pt x="1159" y="4726"/>
                  </a:moveTo>
                  <a:lnTo>
                    <a:pt x="634" y="4784"/>
                  </a:lnTo>
                  <a:lnTo>
                    <a:pt x="331" y="6058"/>
                  </a:lnTo>
                  <a:lnTo>
                    <a:pt x="421" y="5968"/>
                  </a:lnTo>
                  <a:lnTo>
                    <a:pt x="447" y="5948"/>
                  </a:lnTo>
                  <a:lnTo>
                    <a:pt x="475" y="5936"/>
                  </a:lnTo>
                  <a:lnTo>
                    <a:pt x="505" y="5932"/>
                  </a:lnTo>
                  <a:lnTo>
                    <a:pt x="535" y="5936"/>
                  </a:lnTo>
                  <a:lnTo>
                    <a:pt x="564" y="5948"/>
                  </a:lnTo>
                  <a:lnTo>
                    <a:pt x="588" y="5968"/>
                  </a:lnTo>
                  <a:lnTo>
                    <a:pt x="608" y="5992"/>
                  </a:lnTo>
                  <a:lnTo>
                    <a:pt x="620" y="6022"/>
                  </a:lnTo>
                  <a:lnTo>
                    <a:pt x="624" y="6052"/>
                  </a:lnTo>
                  <a:lnTo>
                    <a:pt x="620" y="6082"/>
                  </a:lnTo>
                  <a:lnTo>
                    <a:pt x="608" y="6110"/>
                  </a:lnTo>
                  <a:lnTo>
                    <a:pt x="588" y="6135"/>
                  </a:lnTo>
                  <a:lnTo>
                    <a:pt x="499" y="6225"/>
                  </a:lnTo>
                  <a:lnTo>
                    <a:pt x="1773" y="5922"/>
                  </a:lnTo>
                  <a:lnTo>
                    <a:pt x="1831" y="5398"/>
                  </a:lnTo>
                  <a:lnTo>
                    <a:pt x="1223" y="5464"/>
                  </a:lnTo>
                  <a:lnTo>
                    <a:pt x="1211" y="5466"/>
                  </a:lnTo>
                  <a:lnTo>
                    <a:pt x="1209" y="5466"/>
                  </a:lnTo>
                  <a:lnTo>
                    <a:pt x="1197" y="5464"/>
                  </a:lnTo>
                  <a:lnTo>
                    <a:pt x="1193" y="5464"/>
                  </a:lnTo>
                  <a:lnTo>
                    <a:pt x="1189" y="5462"/>
                  </a:lnTo>
                  <a:lnTo>
                    <a:pt x="1185" y="5460"/>
                  </a:lnTo>
                  <a:lnTo>
                    <a:pt x="1171" y="5458"/>
                  </a:lnTo>
                  <a:lnTo>
                    <a:pt x="1159" y="5452"/>
                  </a:lnTo>
                  <a:lnTo>
                    <a:pt x="1151" y="5448"/>
                  </a:lnTo>
                  <a:lnTo>
                    <a:pt x="1143" y="5442"/>
                  </a:lnTo>
                  <a:lnTo>
                    <a:pt x="1133" y="5436"/>
                  </a:lnTo>
                  <a:lnTo>
                    <a:pt x="1125" y="5426"/>
                  </a:lnTo>
                  <a:lnTo>
                    <a:pt x="1119" y="5420"/>
                  </a:lnTo>
                  <a:lnTo>
                    <a:pt x="1113" y="5412"/>
                  </a:lnTo>
                  <a:lnTo>
                    <a:pt x="1107" y="5402"/>
                  </a:lnTo>
                  <a:lnTo>
                    <a:pt x="1101" y="5390"/>
                  </a:lnTo>
                  <a:lnTo>
                    <a:pt x="1097" y="5380"/>
                  </a:lnTo>
                  <a:lnTo>
                    <a:pt x="1095" y="5370"/>
                  </a:lnTo>
                  <a:lnTo>
                    <a:pt x="1093" y="5366"/>
                  </a:lnTo>
                  <a:lnTo>
                    <a:pt x="1091" y="5360"/>
                  </a:lnTo>
                  <a:lnTo>
                    <a:pt x="1093" y="5356"/>
                  </a:lnTo>
                  <a:lnTo>
                    <a:pt x="1093" y="5350"/>
                  </a:lnTo>
                  <a:lnTo>
                    <a:pt x="1093" y="5346"/>
                  </a:lnTo>
                  <a:lnTo>
                    <a:pt x="1093" y="5340"/>
                  </a:lnTo>
                  <a:lnTo>
                    <a:pt x="1091" y="5334"/>
                  </a:lnTo>
                  <a:lnTo>
                    <a:pt x="1159" y="4726"/>
                  </a:lnTo>
                  <a:close/>
                  <a:moveTo>
                    <a:pt x="4149" y="1236"/>
                  </a:moveTo>
                  <a:lnTo>
                    <a:pt x="862" y="4521"/>
                  </a:lnTo>
                  <a:lnTo>
                    <a:pt x="1239" y="4479"/>
                  </a:lnTo>
                  <a:lnTo>
                    <a:pt x="3897" y="1824"/>
                  </a:lnTo>
                  <a:lnTo>
                    <a:pt x="3921" y="1804"/>
                  </a:lnTo>
                  <a:lnTo>
                    <a:pt x="3951" y="1792"/>
                  </a:lnTo>
                  <a:lnTo>
                    <a:pt x="3981" y="1788"/>
                  </a:lnTo>
                  <a:lnTo>
                    <a:pt x="4011" y="1792"/>
                  </a:lnTo>
                  <a:lnTo>
                    <a:pt x="4039" y="1804"/>
                  </a:lnTo>
                  <a:lnTo>
                    <a:pt x="4065" y="1824"/>
                  </a:lnTo>
                  <a:lnTo>
                    <a:pt x="4083" y="1848"/>
                  </a:lnTo>
                  <a:lnTo>
                    <a:pt x="4095" y="1878"/>
                  </a:lnTo>
                  <a:lnTo>
                    <a:pt x="4099" y="1908"/>
                  </a:lnTo>
                  <a:lnTo>
                    <a:pt x="4095" y="1938"/>
                  </a:lnTo>
                  <a:lnTo>
                    <a:pt x="4083" y="1965"/>
                  </a:lnTo>
                  <a:lnTo>
                    <a:pt x="4065" y="1991"/>
                  </a:lnTo>
                  <a:lnTo>
                    <a:pt x="1408" y="4646"/>
                  </a:lnTo>
                  <a:lnTo>
                    <a:pt x="1344" y="5213"/>
                  </a:lnTo>
                  <a:lnTo>
                    <a:pt x="1911" y="5149"/>
                  </a:lnTo>
                  <a:lnTo>
                    <a:pt x="4567" y="2494"/>
                  </a:lnTo>
                  <a:lnTo>
                    <a:pt x="4593" y="2476"/>
                  </a:lnTo>
                  <a:lnTo>
                    <a:pt x="4621" y="2464"/>
                  </a:lnTo>
                  <a:lnTo>
                    <a:pt x="4651" y="2460"/>
                  </a:lnTo>
                  <a:lnTo>
                    <a:pt x="4681" y="2464"/>
                  </a:lnTo>
                  <a:lnTo>
                    <a:pt x="4711" y="2476"/>
                  </a:lnTo>
                  <a:lnTo>
                    <a:pt x="4735" y="2494"/>
                  </a:lnTo>
                  <a:lnTo>
                    <a:pt x="4755" y="2520"/>
                  </a:lnTo>
                  <a:lnTo>
                    <a:pt x="4767" y="2547"/>
                  </a:lnTo>
                  <a:lnTo>
                    <a:pt x="4771" y="2577"/>
                  </a:lnTo>
                  <a:lnTo>
                    <a:pt x="4767" y="2607"/>
                  </a:lnTo>
                  <a:lnTo>
                    <a:pt x="4755" y="2637"/>
                  </a:lnTo>
                  <a:lnTo>
                    <a:pt x="4735" y="2661"/>
                  </a:lnTo>
                  <a:lnTo>
                    <a:pt x="2078" y="5316"/>
                  </a:lnTo>
                  <a:lnTo>
                    <a:pt x="2036" y="5695"/>
                  </a:lnTo>
                  <a:lnTo>
                    <a:pt x="5323" y="2410"/>
                  </a:lnTo>
                  <a:lnTo>
                    <a:pt x="4149" y="1236"/>
                  </a:lnTo>
                  <a:close/>
                  <a:moveTo>
                    <a:pt x="4484" y="899"/>
                  </a:moveTo>
                  <a:lnTo>
                    <a:pt x="4316" y="1068"/>
                  </a:lnTo>
                  <a:lnTo>
                    <a:pt x="5491" y="2242"/>
                  </a:lnTo>
                  <a:lnTo>
                    <a:pt x="5658" y="2075"/>
                  </a:lnTo>
                  <a:lnTo>
                    <a:pt x="4484" y="899"/>
                  </a:lnTo>
                  <a:close/>
                  <a:moveTo>
                    <a:pt x="4821" y="564"/>
                  </a:moveTo>
                  <a:lnTo>
                    <a:pt x="4651" y="732"/>
                  </a:lnTo>
                  <a:lnTo>
                    <a:pt x="5828" y="1908"/>
                  </a:lnTo>
                  <a:lnTo>
                    <a:pt x="5996" y="1738"/>
                  </a:lnTo>
                  <a:lnTo>
                    <a:pt x="4821" y="564"/>
                  </a:lnTo>
                  <a:close/>
                  <a:moveTo>
                    <a:pt x="5503" y="237"/>
                  </a:moveTo>
                  <a:lnTo>
                    <a:pt x="5413" y="241"/>
                  </a:lnTo>
                  <a:lnTo>
                    <a:pt x="5325" y="255"/>
                  </a:lnTo>
                  <a:lnTo>
                    <a:pt x="5238" y="277"/>
                  </a:lnTo>
                  <a:lnTo>
                    <a:pt x="5154" y="311"/>
                  </a:lnTo>
                  <a:lnTo>
                    <a:pt x="5072" y="353"/>
                  </a:lnTo>
                  <a:lnTo>
                    <a:pt x="4994" y="403"/>
                  </a:lnTo>
                  <a:lnTo>
                    <a:pt x="6157" y="1565"/>
                  </a:lnTo>
                  <a:lnTo>
                    <a:pt x="6207" y="1487"/>
                  </a:lnTo>
                  <a:lnTo>
                    <a:pt x="6249" y="1405"/>
                  </a:lnTo>
                  <a:lnTo>
                    <a:pt x="6283" y="1322"/>
                  </a:lnTo>
                  <a:lnTo>
                    <a:pt x="6305" y="1234"/>
                  </a:lnTo>
                  <a:lnTo>
                    <a:pt x="6319" y="1146"/>
                  </a:lnTo>
                  <a:lnTo>
                    <a:pt x="6321" y="1056"/>
                  </a:lnTo>
                  <a:lnTo>
                    <a:pt x="6317" y="967"/>
                  </a:lnTo>
                  <a:lnTo>
                    <a:pt x="6301" y="879"/>
                  </a:lnTo>
                  <a:lnTo>
                    <a:pt x="6275" y="791"/>
                  </a:lnTo>
                  <a:lnTo>
                    <a:pt x="6241" y="708"/>
                  </a:lnTo>
                  <a:lnTo>
                    <a:pt x="6197" y="628"/>
                  </a:lnTo>
                  <a:lnTo>
                    <a:pt x="6143" y="552"/>
                  </a:lnTo>
                  <a:lnTo>
                    <a:pt x="6079" y="480"/>
                  </a:lnTo>
                  <a:lnTo>
                    <a:pt x="6008" y="417"/>
                  </a:lnTo>
                  <a:lnTo>
                    <a:pt x="5932" y="363"/>
                  </a:lnTo>
                  <a:lnTo>
                    <a:pt x="5852" y="319"/>
                  </a:lnTo>
                  <a:lnTo>
                    <a:pt x="5768" y="285"/>
                  </a:lnTo>
                  <a:lnTo>
                    <a:pt x="5680" y="259"/>
                  </a:lnTo>
                  <a:lnTo>
                    <a:pt x="5593" y="243"/>
                  </a:lnTo>
                  <a:lnTo>
                    <a:pt x="5503" y="237"/>
                  </a:lnTo>
                  <a:close/>
                  <a:moveTo>
                    <a:pt x="5491" y="0"/>
                  </a:moveTo>
                  <a:lnTo>
                    <a:pt x="5595" y="6"/>
                  </a:lnTo>
                  <a:lnTo>
                    <a:pt x="5696" y="20"/>
                  </a:lnTo>
                  <a:lnTo>
                    <a:pt x="5796" y="44"/>
                  </a:lnTo>
                  <a:lnTo>
                    <a:pt x="5894" y="78"/>
                  </a:lnTo>
                  <a:lnTo>
                    <a:pt x="5988" y="122"/>
                  </a:lnTo>
                  <a:lnTo>
                    <a:pt x="6079" y="175"/>
                  </a:lnTo>
                  <a:lnTo>
                    <a:pt x="6165" y="239"/>
                  </a:lnTo>
                  <a:lnTo>
                    <a:pt x="6247" y="313"/>
                  </a:lnTo>
                  <a:lnTo>
                    <a:pt x="6321" y="393"/>
                  </a:lnTo>
                  <a:lnTo>
                    <a:pt x="6384" y="480"/>
                  </a:lnTo>
                  <a:lnTo>
                    <a:pt x="6438" y="570"/>
                  </a:lnTo>
                  <a:lnTo>
                    <a:pt x="6482" y="666"/>
                  </a:lnTo>
                  <a:lnTo>
                    <a:pt x="6516" y="763"/>
                  </a:lnTo>
                  <a:lnTo>
                    <a:pt x="6540" y="863"/>
                  </a:lnTo>
                  <a:lnTo>
                    <a:pt x="6554" y="965"/>
                  </a:lnTo>
                  <a:lnTo>
                    <a:pt x="6560" y="1068"/>
                  </a:lnTo>
                  <a:lnTo>
                    <a:pt x="6554" y="1170"/>
                  </a:lnTo>
                  <a:lnTo>
                    <a:pt x="6540" y="1272"/>
                  </a:lnTo>
                  <a:lnTo>
                    <a:pt x="6516" y="1371"/>
                  </a:lnTo>
                  <a:lnTo>
                    <a:pt x="6482" y="1469"/>
                  </a:lnTo>
                  <a:lnTo>
                    <a:pt x="6438" y="1565"/>
                  </a:lnTo>
                  <a:lnTo>
                    <a:pt x="6384" y="1656"/>
                  </a:lnTo>
                  <a:lnTo>
                    <a:pt x="6321" y="1742"/>
                  </a:lnTo>
                  <a:lnTo>
                    <a:pt x="6247" y="1824"/>
                  </a:lnTo>
                  <a:lnTo>
                    <a:pt x="1965" y="6102"/>
                  </a:lnTo>
                  <a:lnTo>
                    <a:pt x="1965" y="6104"/>
                  </a:lnTo>
                  <a:lnTo>
                    <a:pt x="1963" y="6104"/>
                  </a:lnTo>
                  <a:lnTo>
                    <a:pt x="1959" y="6108"/>
                  </a:lnTo>
                  <a:lnTo>
                    <a:pt x="1955" y="6112"/>
                  </a:lnTo>
                  <a:lnTo>
                    <a:pt x="1943" y="6120"/>
                  </a:lnTo>
                  <a:lnTo>
                    <a:pt x="1931" y="6125"/>
                  </a:lnTo>
                  <a:lnTo>
                    <a:pt x="1919" y="6129"/>
                  </a:lnTo>
                  <a:lnTo>
                    <a:pt x="1913" y="6131"/>
                  </a:lnTo>
                  <a:lnTo>
                    <a:pt x="1909" y="6133"/>
                  </a:lnTo>
                  <a:lnTo>
                    <a:pt x="146" y="6552"/>
                  </a:lnTo>
                  <a:lnTo>
                    <a:pt x="132" y="6556"/>
                  </a:lnTo>
                  <a:lnTo>
                    <a:pt x="118" y="6556"/>
                  </a:lnTo>
                  <a:lnTo>
                    <a:pt x="96" y="6554"/>
                  </a:lnTo>
                  <a:lnTo>
                    <a:pt x="74" y="6548"/>
                  </a:lnTo>
                  <a:lnTo>
                    <a:pt x="54" y="6536"/>
                  </a:lnTo>
                  <a:lnTo>
                    <a:pt x="34" y="6522"/>
                  </a:lnTo>
                  <a:lnTo>
                    <a:pt x="22" y="6504"/>
                  </a:lnTo>
                  <a:lnTo>
                    <a:pt x="12" y="6486"/>
                  </a:lnTo>
                  <a:lnTo>
                    <a:pt x="8" y="6478"/>
                  </a:lnTo>
                  <a:lnTo>
                    <a:pt x="2" y="6458"/>
                  </a:lnTo>
                  <a:lnTo>
                    <a:pt x="0" y="6438"/>
                  </a:lnTo>
                  <a:lnTo>
                    <a:pt x="0" y="6434"/>
                  </a:lnTo>
                  <a:lnTo>
                    <a:pt x="2" y="6423"/>
                  </a:lnTo>
                  <a:lnTo>
                    <a:pt x="4" y="6411"/>
                  </a:lnTo>
                  <a:lnTo>
                    <a:pt x="423" y="4648"/>
                  </a:lnTo>
                  <a:lnTo>
                    <a:pt x="425" y="4644"/>
                  </a:lnTo>
                  <a:lnTo>
                    <a:pt x="427" y="4640"/>
                  </a:lnTo>
                  <a:lnTo>
                    <a:pt x="427" y="4636"/>
                  </a:lnTo>
                  <a:lnTo>
                    <a:pt x="435" y="4621"/>
                  </a:lnTo>
                  <a:lnTo>
                    <a:pt x="443" y="4607"/>
                  </a:lnTo>
                  <a:lnTo>
                    <a:pt x="449" y="4599"/>
                  </a:lnTo>
                  <a:lnTo>
                    <a:pt x="453" y="4595"/>
                  </a:lnTo>
                  <a:lnTo>
                    <a:pt x="455" y="4591"/>
                  </a:lnTo>
                  <a:lnTo>
                    <a:pt x="4735" y="313"/>
                  </a:lnTo>
                  <a:lnTo>
                    <a:pt x="4817" y="239"/>
                  </a:lnTo>
                  <a:lnTo>
                    <a:pt x="4903" y="175"/>
                  </a:lnTo>
                  <a:lnTo>
                    <a:pt x="4994" y="122"/>
                  </a:lnTo>
                  <a:lnTo>
                    <a:pt x="5090" y="78"/>
                  </a:lnTo>
                  <a:lnTo>
                    <a:pt x="5188" y="44"/>
                  </a:lnTo>
                  <a:lnTo>
                    <a:pt x="5288" y="20"/>
                  </a:lnTo>
                  <a:lnTo>
                    <a:pt x="5389" y="6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1054318" y="2350436"/>
              <a:ext cx="2735372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 Insert your desired text here. </a:t>
              </a:r>
              <a:endParaRPr/>
            </a:p>
          </p:txBody>
        </p:sp>
      </p:grpSp>
      <p:grpSp>
        <p:nvGrpSpPr>
          <p:cNvPr id="173" name="Google Shape;173;p4"/>
          <p:cNvGrpSpPr/>
          <p:nvPr/>
        </p:nvGrpSpPr>
        <p:grpSpPr>
          <a:xfrm>
            <a:off x="937713" y="3849935"/>
            <a:ext cx="3041112" cy="1580772"/>
            <a:chOff x="901448" y="3413526"/>
            <a:chExt cx="3041112" cy="1580772"/>
          </a:xfrm>
        </p:grpSpPr>
        <p:sp>
          <p:nvSpPr>
            <p:cNvPr id="174" name="Google Shape;174;p4"/>
            <p:cNvSpPr/>
            <p:nvPr/>
          </p:nvSpPr>
          <p:spPr>
            <a:xfrm>
              <a:off x="901448" y="3413526"/>
              <a:ext cx="3041112" cy="1580772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5" name="Google Shape;175;p4"/>
            <p:cNvSpPr txBox="1"/>
            <p:nvPr/>
          </p:nvSpPr>
          <p:spPr>
            <a:xfrm>
              <a:off x="1038237" y="3481752"/>
              <a:ext cx="886781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4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02</a:t>
              </a:r>
              <a:endParaRPr b="1" sz="4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3184496" y="3728651"/>
              <a:ext cx="489457" cy="363213"/>
            </a:xfrm>
            <a:custGeom>
              <a:rect b="b" l="l" r="r" t="t"/>
              <a:pathLst>
                <a:path extrusionOk="0" h="4868" w="6560">
                  <a:moveTo>
                    <a:pt x="2513" y="4405"/>
                  </a:moveTo>
                  <a:lnTo>
                    <a:pt x="2388" y="4657"/>
                  </a:lnTo>
                  <a:lnTo>
                    <a:pt x="4172" y="4657"/>
                  </a:lnTo>
                  <a:lnTo>
                    <a:pt x="4049" y="4405"/>
                  </a:lnTo>
                  <a:lnTo>
                    <a:pt x="2513" y="4405"/>
                  </a:lnTo>
                  <a:close/>
                  <a:moveTo>
                    <a:pt x="774" y="3577"/>
                  </a:moveTo>
                  <a:lnTo>
                    <a:pt x="211" y="4709"/>
                  </a:lnTo>
                  <a:lnTo>
                    <a:pt x="2185" y="4709"/>
                  </a:lnTo>
                  <a:lnTo>
                    <a:pt x="2185" y="4707"/>
                  </a:lnTo>
                  <a:lnTo>
                    <a:pt x="2187" y="4705"/>
                  </a:lnTo>
                  <a:lnTo>
                    <a:pt x="2187" y="4703"/>
                  </a:lnTo>
                  <a:lnTo>
                    <a:pt x="2392" y="4289"/>
                  </a:lnTo>
                  <a:lnTo>
                    <a:pt x="2406" y="4271"/>
                  </a:lnTo>
                  <a:lnTo>
                    <a:pt x="2421" y="4258"/>
                  </a:lnTo>
                  <a:lnTo>
                    <a:pt x="2441" y="4250"/>
                  </a:lnTo>
                  <a:lnTo>
                    <a:pt x="2465" y="4246"/>
                  </a:lnTo>
                  <a:lnTo>
                    <a:pt x="4099" y="4246"/>
                  </a:lnTo>
                  <a:lnTo>
                    <a:pt x="4121" y="4250"/>
                  </a:lnTo>
                  <a:lnTo>
                    <a:pt x="4141" y="4258"/>
                  </a:lnTo>
                  <a:lnTo>
                    <a:pt x="4158" y="4271"/>
                  </a:lnTo>
                  <a:lnTo>
                    <a:pt x="4170" y="4289"/>
                  </a:lnTo>
                  <a:lnTo>
                    <a:pt x="4371" y="4697"/>
                  </a:lnTo>
                  <a:lnTo>
                    <a:pt x="4373" y="4701"/>
                  </a:lnTo>
                  <a:lnTo>
                    <a:pt x="4375" y="4705"/>
                  </a:lnTo>
                  <a:lnTo>
                    <a:pt x="4377" y="4709"/>
                  </a:lnTo>
                  <a:lnTo>
                    <a:pt x="6351" y="4709"/>
                  </a:lnTo>
                  <a:lnTo>
                    <a:pt x="5792" y="3577"/>
                  </a:lnTo>
                  <a:lnTo>
                    <a:pt x="774" y="3577"/>
                  </a:lnTo>
                  <a:close/>
                  <a:moveTo>
                    <a:pt x="804" y="159"/>
                  </a:moveTo>
                  <a:lnTo>
                    <a:pt x="804" y="3414"/>
                  </a:lnTo>
                  <a:lnTo>
                    <a:pt x="5760" y="3414"/>
                  </a:lnTo>
                  <a:lnTo>
                    <a:pt x="5760" y="159"/>
                  </a:lnTo>
                  <a:lnTo>
                    <a:pt x="804" y="159"/>
                  </a:lnTo>
                  <a:close/>
                  <a:moveTo>
                    <a:pt x="724" y="0"/>
                  </a:moveTo>
                  <a:lnTo>
                    <a:pt x="5842" y="0"/>
                  </a:lnTo>
                  <a:lnTo>
                    <a:pt x="5868" y="4"/>
                  </a:lnTo>
                  <a:lnTo>
                    <a:pt x="5889" y="14"/>
                  </a:lnTo>
                  <a:lnTo>
                    <a:pt x="5907" y="32"/>
                  </a:lnTo>
                  <a:lnTo>
                    <a:pt x="5917" y="54"/>
                  </a:lnTo>
                  <a:lnTo>
                    <a:pt x="5921" y="79"/>
                  </a:lnTo>
                  <a:lnTo>
                    <a:pt x="5921" y="3476"/>
                  </a:lnTo>
                  <a:lnTo>
                    <a:pt x="6548" y="4745"/>
                  </a:lnTo>
                  <a:lnTo>
                    <a:pt x="6556" y="4765"/>
                  </a:lnTo>
                  <a:lnTo>
                    <a:pt x="6560" y="4787"/>
                  </a:lnTo>
                  <a:lnTo>
                    <a:pt x="6556" y="4812"/>
                  </a:lnTo>
                  <a:lnTo>
                    <a:pt x="6544" y="4834"/>
                  </a:lnTo>
                  <a:lnTo>
                    <a:pt x="6526" y="4852"/>
                  </a:lnTo>
                  <a:lnTo>
                    <a:pt x="6504" y="4864"/>
                  </a:lnTo>
                  <a:lnTo>
                    <a:pt x="6478" y="4868"/>
                  </a:lnTo>
                  <a:lnTo>
                    <a:pt x="80" y="4868"/>
                  </a:lnTo>
                  <a:lnTo>
                    <a:pt x="54" y="4862"/>
                  </a:lnTo>
                  <a:lnTo>
                    <a:pt x="30" y="4850"/>
                  </a:lnTo>
                  <a:lnTo>
                    <a:pt x="12" y="4830"/>
                  </a:lnTo>
                  <a:lnTo>
                    <a:pt x="2" y="4804"/>
                  </a:lnTo>
                  <a:lnTo>
                    <a:pt x="0" y="4779"/>
                  </a:lnTo>
                  <a:lnTo>
                    <a:pt x="8" y="4753"/>
                  </a:lnTo>
                  <a:lnTo>
                    <a:pt x="643" y="3476"/>
                  </a:lnTo>
                  <a:lnTo>
                    <a:pt x="643" y="79"/>
                  </a:lnTo>
                  <a:lnTo>
                    <a:pt x="647" y="54"/>
                  </a:lnTo>
                  <a:lnTo>
                    <a:pt x="659" y="32"/>
                  </a:lnTo>
                  <a:lnTo>
                    <a:pt x="676" y="14"/>
                  </a:lnTo>
                  <a:lnTo>
                    <a:pt x="698" y="4"/>
                  </a:lnTo>
                  <a:lnTo>
                    <a:pt x="7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7" name="Google Shape;177;p4"/>
            <p:cNvSpPr/>
            <p:nvPr/>
          </p:nvSpPr>
          <p:spPr>
            <a:xfrm>
              <a:off x="1054318" y="4320525"/>
              <a:ext cx="2735372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 Insert your desired text here. </a:t>
              </a:r>
              <a:endParaRPr/>
            </a:p>
          </p:txBody>
        </p:sp>
      </p:grpSp>
      <p:grpSp>
        <p:nvGrpSpPr>
          <p:cNvPr id="178" name="Google Shape;178;p4"/>
          <p:cNvGrpSpPr/>
          <p:nvPr/>
        </p:nvGrpSpPr>
        <p:grpSpPr>
          <a:xfrm>
            <a:off x="8183106" y="2075363"/>
            <a:ext cx="3041112" cy="3509516"/>
            <a:chOff x="8146841" y="1638954"/>
            <a:chExt cx="3041112" cy="3509516"/>
          </a:xfrm>
        </p:grpSpPr>
        <p:grpSp>
          <p:nvGrpSpPr>
            <p:cNvPr id="179" name="Google Shape;179;p4"/>
            <p:cNvGrpSpPr/>
            <p:nvPr/>
          </p:nvGrpSpPr>
          <p:grpSpPr>
            <a:xfrm>
              <a:off x="8146841" y="1638954"/>
              <a:ext cx="3041112" cy="1580772"/>
              <a:chOff x="8146841" y="1638954"/>
              <a:chExt cx="3041112" cy="1580772"/>
            </a:xfrm>
          </p:grpSpPr>
          <p:sp>
            <p:nvSpPr>
              <p:cNvPr id="180" name="Google Shape;180;p4"/>
              <p:cNvSpPr/>
              <p:nvPr/>
            </p:nvSpPr>
            <p:spPr>
              <a:xfrm>
                <a:off x="8146841" y="1638954"/>
                <a:ext cx="3041112" cy="1580772"/>
              </a:xfrm>
              <a:prstGeom prst="roundRect">
                <a:avLst>
                  <a:gd fmla="val 16667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81" name="Google Shape;181;p4"/>
              <p:cNvSpPr txBox="1"/>
              <p:nvPr/>
            </p:nvSpPr>
            <p:spPr>
              <a:xfrm>
                <a:off x="8283630" y="1728827"/>
                <a:ext cx="88678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IN" sz="48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03</a:t>
                </a:r>
                <a:endParaRPr b="1" sz="4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82" name="Google Shape;182;p4"/>
              <p:cNvSpPr/>
              <p:nvPr/>
            </p:nvSpPr>
            <p:spPr>
              <a:xfrm>
                <a:off x="10501848" y="1936941"/>
                <a:ext cx="387692" cy="387457"/>
              </a:xfrm>
              <a:custGeom>
                <a:rect b="b" l="l" r="r" t="t"/>
                <a:pathLst>
                  <a:path extrusionOk="0" h="6556" w="6560">
                    <a:moveTo>
                      <a:pt x="4613" y="4981"/>
                    </a:moveTo>
                    <a:lnTo>
                      <a:pt x="4526" y="5163"/>
                    </a:lnTo>
                    <a:lnTo>
                      <a:pt x="4430" y="5342"/>
                    </a:lnTo>
                    <a:lnTo>
                      <a:pt x="4326" y="5516"/>
                    </a:lnTo>
                    <a:lnTo>
                      <a:pt x="4212" y="5685"/>
                    </a:lnTo>
                    <a:lnTo>
                      <a:pt x="4091" y="5848"/>
                    </a:lnTo>
                    <a:lnTo>
                      <a:pt x="3961" y="6006"/>
                    </a:lnTo>
                    <a:lnTo>
                      <a:pt x="3824" y="6157"/>
                    </a:lnTo>
                    <a:lnTo>
                      <a:pt x="3678" y="6303"/>
                    </a:lnTo>
                    <a:lnTo>
                      <a:pt x="3865" y="6273"/>
                    </a:lnTo>
                    <a:lnTo>
                      <a:pt x="4049" y="6231"/>
                    </a:lnTo>
                    <a:lnTo>
                      <a:pt x="4228" y="6177"/>
                    </a:lnTo>
                    <a:lnTo>
                      <a:pt x="4404" y="6116"/>
                    </a:lnTo>
                    <a:lnTo>
                      <a:pt x="4573" y="6042"/>
                    </a:lnTo>
                    <a:lnTo>
                      <a:pt x="4737" y="5958"/>
                    </a:lnTo>
                    <a:lnTo>
                      <a:pt x="4897" y="5866"/>
                    </a:lnTo>
                    <a:lnTo>
                      <a:pt x="5048" y="5765"/>
                    </a:lnTo>
                    <a:lnTo>
                      <a:pt x="5194" y="5653"/>
                    </a:lnTo>
                    <a:lnTo>
                      <a:pt x="5331" y="5535"/>
                    </a:lnTo>
                    <a:lnTo>
                      <a:pt x="5463" y="5408"/>
                    </a:lnTo>
                    <a:lnTo>
                      <a:pt x="5301" y="5306"/>
                    </a:lnTo>
                    <a:lnTo>
                      <a:pt x="5134" y="5213"/>
                    </a:lnTo>
                    <a:lnTo>
                      <a:pt x="4964" y="5127"/>
                    </a:lnTo>
                    <a:lnTo>
                      <a:pt x="4791" y="5049"/>
                    </a:lnTo>
                    <a:lnTo>
                      <a:pt x="4613" y="4981"/>
                    </a:lnTo>
                    <a:close/>
                    <a:moveTo>
                      <a:pt x="1947" y="4981"/>
                    </a:moveTo>
                    <a:lnTo>
                      <a:pt x="1769" y="5049"/>
                    </a:lnTo>
                    <a:lnTo>
                      <a:pt x="1596" y="5127"/>
                    </a:lnTo>
                    <a:lnTo>
                      <a:pt x="1426" y="5213"/>
                    </a:lnTo>
                    <a:lnTo>
                      <a:pt x="1259" y="5306"/>
                    </a:lnTo>
                    <a:lnTo>
                      <a:pt x="1097" y="5408"/>
                    </a:lnTo>
                    <a:lnTo>
                      <a:pt x="1227" y="5535"/>
                    </a:lnTo>
                    <a:lnTo>
                      <a:pt x="1366" y="5653"/>
                    </a:lnTo>
                    <a:lnTo>
                      <a:pt x="1512" y="5765"/>
                    </a:lnTo>
                    <a:lnTo>
                      <a:pt x="1663" y="5866"/>
                    </a:lnTo>
                    <a:lnTo>
                      <a:pt x="1821" y="5958"/>
                    </a:lnTo>
                    <a:lnTo>
                      <a:pt x="1987" y="6042"/>
                    </a:lnTo>
                    <a:lnTo>
                      <a:pt x="2156" y="6116"/>
                    </a:lnTo>
                    <a:lnTo>
                      <a:pt x="2330" y="6177"/>
                    </a:lnTo>
                    <a:lnTo>
                      <a:pt x="2509" y="6231"/>
                    </a:lnTo>
                    <a:lnTo>
                      <a:pt x="2695" y="6273"/>
                    </a:lnTo>
                    <a:lnTo>
                      <a:pt x="2882" y="6303"/>
                    </a:lnTo>
                    <a:lnTo>
                      <a:pt x="2737" y="6157"/>
                    </a:lnTo>
                    <a:lnTo>
                      <a:pt x="2597" y="6006"/>
                    </a:lnTo>
                    <a:lnTo>
                      <a:pt x="2467" y="5848"/>
                    </a:lnTo>
                    <a:lnTo>
                      <a:pt x="2346" y="5685"/>
                    </a:lnTo>
                    <a:lnTo>
                      <a:pt x="2234" y="5516"/>
                    </a:lnTo>
                    <a:lnTo>
                      <a:pt x="2128" y="5342"/>
                    </a:lnTo>
                    <a:lnTo>
                      <a:pt x="2032" y="5163"/>
                    </a:lnTo>
                    <a:lnTo>
                      <a:pt x="1947" y="4981"/>
                    </a:lnTo>
                    <a:close/>
                    <a:moveTo>
                      <a:pt x="3393" y="4752"/>
                    </a:moveTo>
                    <a:lnTo>
                      <a:pt x="3393" y="6257"/>
                    </a:lnTo>
                    <a:lnTo>
                      <a:pt x="3534" y="6127"/>
                    </a:lnTo>
                    <a:lnTo>
                      <a:pt x="3668" y="5994"/>
                    </a:lnTo>
                    <a:lnTo>
                      <a:pt x="3796" y="5852"/>
                    </a:lnTo>
                    <a:lnTo>
                      <a:pt x="3913" y="5707"/>
                    </a:lnTo>
                    <a:lnTo>
                      <a:pt x="4027" y="5557"/>
                    </a:lnTo>
                    <a:lnTo>
                      <a:pt x="4131" y="5402"/>
                    </a:lnTo>
                    <a:lnTo>
                      <a:pt x="4228" y="5242"/>
                    </a:lnTo>
                    <a:lnTo>
                      <a:pt x="4316" y="5079"/>
                    </a:lnTo>
                    <a:lnTo>
                      <a:pt x="4398" y="4910"/>
                    </a:lnTo>
                    <a:lnTo>
                      <a:pt x="4202" y="4858"/>
                    </a:lnTo>
                    <a:lnTo>
                      <a:pt x="4003" y="4816"/>
                    </a:lnTo>
                    <a:lnTo>
                      <a:pt x="3802" y="4784"/>
                    </a:lnTo>
                    <a:lnTo>
                      <a:pt x="3598" y="4762"/>
                    </a:lnTo>
                    <a:lnTo>
                      <a:pt x="3393" y="4752"/>
                    </a:lnTo>
                    <a:close/>
                    <a:moveTo>
                      <a:pt x="3167" y="4752"/>
                    </a:moveTo>
                    <a:lnTo>
                      <a:pt x="2962" y="4762"/>
                    </a:lnTo>
                    <a:lnTo>
                      <a:pt x="2758" y="4784"/>
                    </a:lnTo>
                    <a:lnTo>
                      <a:pt x="2557" y="4816"/>
                    </a:lnTo>
                    <a:lnTo>
                      <a:pt x="2358" y="4858"/>
                    </a:lnTo>
                    <a:lnTo>
                      <a:pt x="2162" y="4910"/>
                    </a:lnTo>
                    <a:lnTo>
                      <a:pt x="2244" y="5079"/>
                    </a:lnTo>
                    <a:lnTo>
                      <a:pt x="2332" y="5242"/>
                    </a:lnTo>
                    <a:lnTo>
                      <a:pt x="2429" y="5402"/>
                    </a:lnTo>
                    <a:lnTo>
                      <a:pt x="2533" y="5557"/>
                    </a:lnTo>
                    <a:lnTo>
                      <a:pt x="2645" y="5707"/>
                    </a:lnTo>
                    <a:lnTo>
                      <a:pt x="2764" y="5852"/>
                    </a:lnTo>
                    <a:lnTo>
                      <a:pt x="2892" y="5994"/>
                    </a:lnTo>
                    <a:lnTo>
                      <a:pt x="3026" y="6127"/>
                    </a:lnTo>
                    <a:lnTo>
                      <a:pt x="3167" y="6257"/>
                    </a:lnTo>
                    <a:lnTo>
                      <a:pt x="3167" y="4752"/>
                    </a:lnTo>
                    <a:close/>
                    <a:moveTo>
                      <a:pt x="4972" y="3391"/>
                    </a:moveTo>
                    <a:lnTo>
                      <a:pt x="4962" y="3596"/>
                    </a:lnTo>
                    <a:lnTo>
                      <a:pt x="4942" y="3797"/>
                    </a:lnTo>
                    <a:lnTo>
                      <a:pt x="4913" y="3999"/>
                    </a:lnTo>
                    <a:lnTo>
                      <a:pt x="4873" y="4196"/>
                    </a:lnTo>
                    <a:lnTo>
                      <a:pt x="4825" y="4391"/>
                    </a:lnTo>
                    <a:lnTo>
                      <a:pt x="4767" y="4583"/>
                    </a:lnTo>
                    <a:lnTo>
                      <a:pt x="4699" y="4772"/>
                    </a:lnTo>
                    <a:lnTo>
                      <a:pt x="4891" y="4846"/>
                    </a:lnTo>
                    <a:lnTo>
                      <a:pt x="5078" y="4931"/>
                    </a:lnTo>
                    <a:lnTo>
                      <a:pt x="5262" y="5023"/>
                    </a:lnTo>
                    <a:lnTo>
                      <a:pt x="5441" y="5127"/>
                    </a:lnTo>
                    <a:lnTo>
                      <a:pt x="5617" y="5238"/>
                    </a:lnTo>
                    <a:lnTo>
                      <a:pt x="5728" y="5099"/>
                    </a:lnTo>
                    <a:lnTo>
                      <a:pt x="5832" y="4951"/>
                    </a:lnTo>
                    <a:lnTo>
                      <a:pt x="5926" y="4798"/>
                    </a:lnTo>
                    <a:lnTo>
                      <a:pt x="6012" y="4638"/>
                    </a:lnTo>
                    <a:lnTo>
                      <a:pt x="6089" y="4473"/>
                    </a:lnTo>
                    <a:lnTo>
                      <a:pt x="6155" y="4304"/>
                    </a:lnTo>
                    <a:lnTo>
                      <a:pt x="6211" y="4130"/>
                    </a:lnTo>
                    <a:lnTo>
                      <a:pt x="6259" y="3951"/>
                    </a:lnTo>
                    <a:lnTo>
                      <a:pt x="6293" y="3767"/>
                    </a:lnTo>
                    <a:lnTo>
                      <a:pt x="6319" y="3582"/>
                    </a:lnTo>
                    <a:lnTo>
                      <a:pt x="6331" y="3391"/>
                    </a:lnTo>
                    <a:lnTo>
                      <a:pt x="4972" y="3391"/>
                    </a:lnTo>
                    <a:close/>
                    <a:moveTo>
                      <a:pt x="3393" y="3391"/>
                    </a:moveTo>
                    <a:lnTo>
                      <a:pt x="3393" y="4525"/>
                    </a:lnTo>
                    <a:lnTo>
                      <a:pt x="3616" y="4537"/>
                    </a:lnTo>
                    <a:lnTo>
                      <a:pt x="3837" y="4561"/>
                    </a:lnTo>
                    <a:lnTo>
                      <a:pt x="4057" y="4597"/>
                    </a:lnTo>
                    <a:lnTo>
                      <a:pt x="4272" y="4642"/>
                    </a:lnTo>
                    <a:lnTo>
                      <a:pt x="4486" y="4700"/>
                    </a:lnTo>
                    <a:lnTo>
                      <a:pt x="4550" y="4521"/>
                    </a:lnTo>
                    <a:lnTo>
                      <a:pt x="4605" y="4339"/>
                    </a:lnTo>
                    <a:lnTo>
                      <a:pt x="4651" y="4154"/>
                    </a:lnTo>
                    <a:lnTo>
                      <a:pt x="4689" y="3967"/>
                    </a:lnTo>
                    <a:lnTo>
                      <a:pt x="4717" y="3777"/>
                    </a:lnTo>
                    <a:lnTo>
                      <a:pt x="4737" y="3586"/>
                    </a:lnTo>
                    <a:lnTo>
                      <a:pt x="4747" y="3391"/>
                    </a:lnTo>
                    <a:lnTo>
                      <a:pt x="3393" y="3391"/>
                    </a:lnTo>
                    <a:close/>
                    <a:moveTo>
                      <a:pt x="1813" y="3391"/>
                    </a:moveTo>
                    <a:lnTo>
                      <a:pt x="1823" y="3586"/>
                    </a:lnTo>
                    <a:lnTo>
                      <a:pt x="1843" y="3777"/>
                    </a:lnTo>
                    <a:lnTo>
                      <a:pt x="1871" y="3967"/>
                    </a:lnTo>
                    <a:lnTo>
                      <a:pt x="1909" y="4154"/>
                    </a:lnTo>
                    <a:lnTo>
                      <a:pt x="1955" y="4339"/>
                    </a:lnTo>
                    <a:lnTo>
                      <a:pt x="2010" y="4521"/>
                    </a:lnTo>
                    <a:lnTo>
                      <a:pt x="2074" y="4700"/>
                    </a:lnTo>
                    <a:lnTo>
                      <a:pt x="2288" y="4642"/>
                    </a:lnTo>
                    <a:lnTo>
                      <a:pt x="2503" y="4597"/>
                    </a:lnTo>
                    <a:lnTo>
                      <a:pt x="2723" y="4561"/>
                    </a:lnTo>
                    <a:lnTo>
                      <a:pt x="2944" y="4537"/>
                    </a:lnTo>
                    <a:lnTo>
                      <a:pt x="3167" y="4525"/>
                    </a:lnTo>
                    <a:lnTo>
                      <a:pt x="3167" y="3391"/>
                    </a:lnTo>
                    <a:lnTo>
                      <a:pt x="1813" y="3391"/>
                    </a:lnTo>
                    <a:close/>
                    <a:moveTo>
                      <a:pt x="229" y="3391"/>
                    </a:moveTo>
                    <a:lnTo>
                      <a:pt x="241" y="3582"/>
                    </a:lnTo>
                    <a:lnTo>
                      <a:pt x="265" y="3767"/>
                    </a:lnTo>
                    <a:lnTo>
                      <a:pt x="301" y="3951"/>
                    </a:lnTo>
                    <a:lnTo>
                      <a:pt x="347" y="4130"/>
                    </a:lnTo>
                    <a:lnTo>
                      <a:pt x="405" y="4304"/>
                    </a:lnTo>
                    <a:lnTo>
                      <a:pt x="471" y="4473"/>
                    </a:lnTo>
                    <a:lnTo>
                      <a:pt x="547" y="4638"/>
                    </a:lnTo>
                    <a:lnTo>
                      <a:pt x="632" y="4798"/>
                    </a:lnTo>
                    <a:lnTo>
                      <a:pt x="728" y="4951"/>
                    </a:lnTo>
                    <a:lnTo>
                      <a:pt x="832" y="5099"/>
                    </a:lnTo>
                    <a:lnTo>
                      <a:pt x="941" y="5238"/>
                    </a:lnTo>
                    <a:lnTo>
                      <a:pt x="1117" y="5127"/>
                    </a:lnTo>
                    <a:lnTo>
                      <a:pt x="1296" y="5023"/>
                    </a:lnTo>
                    <a:lnTo>
                      <a:pt x="1480" y="4931"/>
                    </a:lnTo>
                    <a:lnTo>
                      <a:pt x="1667" y="4846"/>
                    </a:lnTo>
                    <a:lnTo>
                      <a:pt x="1859" y="4772"/>
                    </a:lnTo>
                    <a:lnTo>
                      <a:pt x="1793" y="4583"/>
                    </a:lnTo>
                    <a:lnTo>
                      <a:pt x="1735" y="4391"/>
                    </a:lnTo>
                    <a:lnTo>
                      <a:pt x="1685" y="4196"/>
                    </a:lnTo>
                    <a:lnTo>
                      <a:pt x="1647" y="3999"/>
                    </a:lnTo>
                    <a:lnTo>
                      <a:pt x="1618" y="3797"/>
                    </a:lnTo>
                    <a:lnTo>
                      <a:pt x="1598" y="3596"/>
                    </a:lnTo>
                    <a:lnTo>
                      <a:pt x="1586" y="3391"/>
                    </a:lnTo>
                    <a:lnTo>
                      <a:pt x="229" y="3391"/>
                    </a:lnTo>
                    <a:close/>
                    <a:moveTo>
                      <a:pt x="4446" y="1756"/>
                    </a:moveTo>
                    <a:lnTo>
                      <a:pt x="4240" y="1810"/>
                    </a:lnTo>
                    <a:lnTo>
                      <a:pt x="4031" y="1852"/>
                    </a:lnTo>
                    <a:lnTo>
                      <a:pt x="3822" y="1886"/>
                    </a:lnTo>
                    <a:lnTo>
                      <a:pt x="3608" y="1906"/>
                    </a:lnTo>
                    <a:lnTo>
                      <a:pt x="3393" y="1918"/>
                    </a:lnTo>
                    <a:lnTo>
                      <a:pt x="3393" y="3165"/>
                    </a:lnTo>
                    <a:lnTo>
                      <a:pt x="4747" y="3165"/>
                    </a:lnTo>
                    <a:lnTo>
                      <a:pt x="4735" y="2956"/>
                    </a:lnTo>
                    <a:lnTo>
                      <a:pt x="4713" y="2749"/>
                    </a:lnTo>
                    <a:lnTo>
                      <a:pt x="4681" y="2543"/>
                    </a:lnTo>
                    <a:lnTo>
                      <a:pt x="4637" y="2340"/>
                    </a:lnTo>
                    <a:lnTo>
                      <a:pt x="4583" y="2143"/>
                    </a:lnTo>
                    <a:lnTo>
                      <a:pt x="4520" y="1947"/>
                    </a:lnTo>
                    <a:lnTo>
                      <a:pt x="4446" y="1756"/>
                    </a:lnTo>
                    <a:close/>
                    <a:moveTo>
                      <a:pt x="2114" y="1756"/>
                    </a:moveTo>
                    <a:lnTo>
                      <a:pt x="2040" y="1947"/>
                    </a:lnTo>
                    <a:lnTo>
                      <a:pt x="1977" y="2143"/>
                    </a:lnTo>
                    <a:lnTo>
                      <a:pt x="1923" y="2340"/>
                    </a:lnTo>
                    <a:lnTo>
                      <a:pt x="1879" y="2543"/>
                    </a:lnTo>
                    <a:lnTo>
                      <a:pt x="1847" y="2749"/>
                    </a:lnTo>
                    <a:lnTo>
                      <a:pt x="1825" y="2956"/>
                    </a:lnTo>
                    <a:lnTo>
                      <a:pt x="1813" y="3165"/>
                    </a:lnTo>
                    <a:lnTo>
                      <a:pt x="3167" y="3165"/>
                    </a:lnTo>
                    <a:lnTo>
                      <a:pt x="3167" y="1918"/>
                    </a:lnTo>
                    <a:lnTo>
                      <a:pt x="2952" y="1906"/>
                    </a:lnTo>
                    <a:lnTo>
                      <a:pt x="2738" y="1886"/>
                    </a:lnTo>
                    <a:lnTo>
                      <a:pt x="2527" y="1852"/>
                    </a:lnTo>
                    <a:lnTo>
                      <a:pt x="2320" y="1808"/>
                    </a:lnTo>
                    <a:lnTo>
                      <a:pt x="2114" y="1756"/>
                    </a:lnTo>
                    <a:close/>
                    <a:moveTo>
                      <a:pt x="5555" y="1246"/>
                    </a:moveTo>
                    <a:lnTo>
                      <a:pt x="5385" y="1351"/>
                    </a:lnTo>
                    <a:lnTo>
                      <a:pt x="5210" y="1449"/>
                    </a:lnTo>
                    <a:lnTo>
                      <a:pt x="5030" y="1537"/>
                    </a:lnTo>
                    <a:lnTo>
                      <a:pt x="4849" y="1615"/>
                    </a:lnTo>
                    <a:lnTo>
                      <a:pt x="4661" y="1684"/>
                    </a:lnTo>
                    <a:lnTo>
                      <a:pt x="4739" y="1886"/>
                    </a:lnTo>
                    <a:lnTo>
                      <a:pt x="4805" y="2091"/>
                    </a:lnTo>
                    <a:lnTo>
                      <a:pt x="4861" y="2300"/>
                    </a:lnTo>
                    <a:lnTo>
                      <a:pt x="4905" y="2512"/>
                    </a:lnTo>
                    <a:lnTo>
                      <a:pt x="4938" y="2727"/>
                    </a:lnTo>
                    <a:lnTo>
                      <a:pt x="4962" y="2946"/>
                    </a:lnTo>
                    <a:lnTo>
                      <a:pt x="4972" y="3165"/>
                    </a:lnTo>
                    <a:lnTo>
                      <a:pt x="6331" y="3165"/>
                    </a:lnTo>
                    <a:lnTo>
                      <a:pt x="6319" y="2982"/>
                    </a:lnTo>
                    <a:lnTo>
                      <a:pt x="6295" y="2803"/>
                    </a:lnTo>
                    <a:lnTo>
                      <a:pt x="6263" y="2627"/>
                    </a:lnTo>
                    <a:lnTo>
                      <a:pt x="6219" y="2456"/>
                    </a:lnTo>
                    <a:lnTo>
                      <a:pt x="6167" y="2286"/>
                    </a:lnTo>
                    <a:lnTo>
                      <a:pt x="6105" y="2123"/>
                    </a:lnTo>
                    <a:lnTo>
                      <a:pt x="6033" y="1963"/>
                    </a:lnTo>
                    <a:lnTo>
                      <a:pt x="5956" y="1808"/>
                    </a:lnTo>
                    <a:lnTo>
                      <a:pt x="5866" y="1658"/>
                    </a:lnTo>
                    <a:lnTo>
                      <a:pt x="5770" y="1515"/>
                    </a:lnTo>
                    <a:lnTo>
                      <a:pt x="5666" y="1377"/>
                    </a:lnTo>
                    <a:lnTo>
                      <a:pt x="5555" y="1246"/>
                    </a:lnTo>
                    <a:close/>
                    <a:moveTo>
                      <a:pt x="1003" y="1246"/>
                    </a:moveTo>
                    <a:lnTo>
                      <a:pt x="894" y="1377"/>
                    </a:lnTo>
                    <a:lnTo>
                      <a:pt x="790" y="1515"/>
                    </a:lnTo>
                    <a:lnTo>
                      <a:pt x="692" y="1658"/>
                    </a:lnTo>
                    <a:lnTo>
                      <a:pt x="604" y="1808"/>
                    </a:lnTo>
                    <a:lnTo>
                      <a:pt x="525" y="1963"/>
                    </a:lnTo>
                    <a:lnTo>
                      <a:pt x="455" y="2123"/>
                    </a:lnTo>
                    <a:lnTo>
                      <a:pt x="393" y="2286"/>
                    </a:lnTo>
                    <a:lnTo>
                      <a:pt x="339" y="2456"/>
                    </a:lnTo>
                    <a:lnTo>
                      <a:pt x="297" y="2627"/>
                    </a:lnTo>
                    <a:lnTo>
                      <a:pt x="263" y="2803"/>
                    </a:lnTo>
                    <a:lnTo>
                      <a:pt x="241" y="2982"/>
                    </a:lnTo>
                    <a:lnTo>
                      <a:pt x="229" y="3165"/>
                    </a:lnTo>
                    <a:lnTo>
                      <a:pt x="1586" y="3165"/>
                    </a:lnTo>
                    <a:lnTo>
                      <a:pt x="1598" y="2946"/>
                    </a:lnTo>
                    <a:lnTo>
                      <a:pt x="1622" y="2727"/>
                    </a:lnTo>
                    <a:lnTo>
                      <a:pt x="1655" y="2512"/>
                    </a:lnTo>
                    <a:lnTo>
                      <a:pt x="1699" y="2300"/>
                    </a:lnTo>
                    <a:lnTo>
                      <a:pt x="1755" y="2091"/>
                    </a:lnTo>
                    <a:lnTo>
                      <a:pt x="1821" y="1886"/>
                    </a:lnTo>
                    <a:lnTo>
                      <a:pt x="1897" y="1684"/>
                    </a:lnTo>
                    <a:lnTo>
                      <a:pt x="1711" y="1615"/>
                    </a:lnTo>
                    <a:lnTo>
                      <a:pt x="1530" y="1537"/>
                    </a:lnTo>
                    <a:lnTo>
                      <a:pt x="1350" y="1449"/>
                    </a:lnTo>
                    <a:lnTo>
                      <a:pt x="1175" y="1351"/>
                    </a:lnTo>
                    <a:lnTo>
                      <a:pt x="1003" y="1246"/>
                    </a:lnTo>
                    <a:close/>
                    <a:moveTo>
                      <a:pt x="3393" y="299"/>
                    </a:moveTo>
                    <a:lnTo>
                      <a:pt x="3393" y="1692"/>
                    </a:lnTo>
                    <a:lnTo>
                      <a:pt x="3588" y="1680"/>
                    </a:lnTo>
                    <a:lnTo>
                      <a:pt x="3782" y="1662"/>
                    </a:lnTo>
                    <a:lnTo>
                      <a:pt x="3973" y="1633"/>
                    </a:lnTo>
                    <a:lnTo>
                      <a:pt x="4163" y="1595"/>
                    </a:lnTo>
                    <a:lnTo>
                      <a:pt x="4350" y="1547"/>
                    </a:lnTo>
                    <a:lnTo>
                      <a:pt x="4260" y="1373"/>
                    </a:lnTo>
                    <a:lnTo>
                      <a:pt x="4161" y="1204"/>
                    </a:lnTo>
                    <a:lnTo>
                      <a:pt x="4053" y="1039"/>
                    </a:lnTo>
                    <a:lnTo>
                      <a:pt x="3937" y="879"/>
                    </a:lnTo>
                    <a:lnTo>
                      <a:pt x="3814" y="726"/>
                    </a:lnTo>
                    <a:lnTo>
                      <a:pt x="3682" y="578"/>
                    </a:lnTo>
                    <a:lnTo>
                      <a:pt x="3540" y="435"/>
                    </a:lnTo>
                    <a:lnTo>
                      <a:pt x="3393" y="299"/>
                    </a:lnTo>
                    <a:close/>
                    <a:moveTo>
                      <a:pt x="3167" y="299"/>
                    </a:moveTo>
                    <a:lnTo>
                      <a:pt x="3018" y="435"/>
                    </a:lnTo>
                    <a:lnTo>
                      <a:pt x="2878" y="578"/>
                    </a:lnTo>
                    <a:lnTo>
                      <a:pt x="2746" y="726"/>
                    </a:lnTo>
                    <a:lnTo>
                      <a:pt x="2621" y="879"/>
                    </a:lnTo>
                    <a:lnTo>
                      <a:pt x="2505" y="1039"/>
                    </a:lnTo>
                    <a:lnTo>
                      <a:pt x="2397" y="1204"/>
                    </a:lnTo>
                    <a:lnTo>
                      <a:pt x="2300" y="1373"/>
                    </a:lnTo>
                    <a:lnTo>
                      <a:pt x="2208" y="1547"/>
                    </a:lnTo>
                    <a:lnTo>
                      <a:pt x="2395" y="1595"/>
                    </a:lnTo>
                    <a:lnTo>
                      <a:pt x="2585" y="1633"/>
                    </a:lnTo>
                    <a:lnTo>
                      <a:pt x="2778" y="1662"/>
                    </a:lnTo>
                    <a:lnTo>
                      <a:pt x="2972" y="1680"/>
                    </a:lnTo>
                    <a:lnTo>
                      <a:pt x="3167" y="1692"/>
                    </a:lnTo>
                    <a:lnTo>
                      <a:pt x="3167" y="299"/>
                    </a:lnTo>
                    <a:close/>
                    <a:moveTo>
                      <a:pt x="3678" y="253"/>
                    </a:moveTo>
                    <a:lnTo>
                      <a:pt x="3816" y="389"/>
                    </a:lnTo>
                    <a:lnTo>
                      <a:pt x="3945" y="530"/>
                    </a:lnTo>
                    <a:lnTo>
                      <a:pt x="4067" y="678"/>
                    </a:lnTo>
                    <a:lnTo>
                      <a:pt x="4183" y="827"/>
                    </a:lnTo>
                    <a:lnTo>
                      <a:pt x="4290" y="985"/>
                    </a:lnTo>
                    <a:lnTo>
                      <a:pt x="4392" y="1144"/>
                    </a:lnTo>
                    <a:lnTo>
                      <a:pt x="4484" y="1310"/>
                    </a:lnTo>
                    <a:lnTo>
                      <a:pt x="4569" y="1477"/>
                    </a:lnTo>
                    <a:lnTo>
                      <a:pt x="4741" y="1415"/>
                    </a:lnTo>
                    <a:lnTo>
                      <a:pt x="4911" y="1343"/>
                    </a:lnTo>
                    <a:lnTo>
                      <a:pt x="5076" y="1264"/>
                    </a:lnTo>
                    <a:lnTo>
                      <a:pt x="5238" y="1176"/>
                    </a:lnTo>
                    <a:lnTo>
                      <a:pt x="5395" y="1080"/>
                    </a:lnTo>
                    <a:lnTo>
                      <a:pt x="5268" y="963"/>
                    </a:lnTo>
                    <a:lnTo>
                      <a:pt x="5132" y="855"/>
                    </a:lnTo>
                    <a:lnTo>
                      <a:pt x="4990" y="751"/>
                    </a:lnTo>
                    <a:lnTo>
                      <a:pt x="4843" y="658"/>
                    </a:lnTo>
                    <a:lnTo>
                      <a:pt x="4691" y="574"/>
                    </a:lnTo>
                    <a:lnTo>
                      <a:pt x="4534" y="496"/>
                    </a:lnTo>
                    <a:lnTo>
                      <a:pt x="4370" y="429"/>
                    </a:lnTo>
                    <a:lnTo>
                      <a:pt x="4204" y="371"/>
                    </a:lnTo>
                    <a:lnTo>
                      <a:pt x="4033" y="321"/>
                    </a:lnTo>
                    <a:lnTo>
                      <a:pt x="3857" y="283"/>
                    </a:lnTo>
                    <a:lnTo>
                      <a:pt x="3678" y="253"/>
                    </a:lnTo>
                    <a:close/>
                    <a:moveTo>
                      <a:pt x="2882" y="253"/>
                    </a:moveTo>
                    <a:lnTo>
                      <a:pt x="2703" y="283"/>
                    </a:lnTo>
                    <a:lnTo>
                      <a:pt x="2527" y="321"/>
                    </a:lnTo>
                    <a:lnTo>
                      <a:pt x="2356" y="371"/>
                    </a:lnTo>
                    <a:lnTo>
                      <a:pt x="2188" y="429"/>
                    </a:lnTo>
                    <a:lnTo>
                      <a:pt x="2026" y="496"/>
                    </a:lnTo>
                    <a:lnTo>
                      <a:pt x="1869" y="574"/>
                    </a:lnTo>
                    <a:lnTo>
                      <a:pt x="1715" y="658"/>
                    </a:lnTo>
                    <a:lnTo>
                      <a:pt x="1570" y="751"/>
                    </a:lnTo>
                    <a:lnTo>
                      <a:pt x="1428" y="855"/>
                    </a:lnTo>
                    <a:lnTo>
                      <a:pt x="1292" y="963"/>
                    </a:lnTo>
                    <a:lnTo>
                      <a:pt x="1165" y="1080"/>
                    </a:lnTo>
                    <a:lnTo>
                      <a:pt x="1322" y="1176"/>
                    </a:lnTo>
                    <a:lnTo>
                      <a:pt x="1484" y="1264"/>
                    </a:lnTo>
                    <a:lnTo>
                      <a:pt x="1649" y="1343"/>
                    </a:lnTo>
                    <a:lnTo>
                      <a:pt x="1819" y="1415"/>
                    </a:lnTo>
                    <a:lnTo>
                      <a:pt x="1989" y="1477"/>
                    </a:lnTo>
                    <a:lnTo>
                      <a:pt x="2074" y="1310"/>
                    </a:lnTo>
                    <a:lnTo>
                      <a:pt x="2168" y="1144"/>
                    </a:lnTo>
                    <a:lnTo>
                      <a:pt x="2270" y="985"/>
                    </a:lnTo>
                    <a:lnTo>
                      <a:pt x="2377" y="827"/>
                    </a:lnTo>
                    <a:lnTo>
                      <a:pt x="2493" y="678"/>
                    </a:lnTo>
                    <a:lnTo>
                      <a:pt x="2615" y="530"/>
                    </a:lnTo>
                    <a:lnTo>
                      <a:pt x="2744" y="389"/>
                    </a:lnTo>
                    <a:lnTo>
                      <a:pt x="2882" y="253"/>
                    </a:lnTo>
                    <a:close/>
                    <a:moveTo>
                      <a:pt x="3279" y="0"/>
                    </a:moveTo>
                    <a:lnTo>
                      <a:pt x="3329" y="2"/>
                    </a:lnTo>
                    <a:lnTo>
                      <a:pt x="3393" y="4"/>
                    </a:lnTo>
                    <a:lnTo>
                      <a:pt x="3393" y="4"/>
                    </a:lnTo>
                    <a:lnTo>
                      <a:pt x="3584" y="16"/>
                    </a:lnTo>
                    <a:lnTo>
                      <a:pt x="3772" y="38"/>
                    </a:lnTo>
                    <a:lnTo>
                      <a:pt x="3955" y="72"/>
                    </a:lnTo>
                    <a:lnTo>
                      <a:pt x="4135" y="114"/>
                    </a:lnTo>
                    <a:lnTo>
                      <a:pt x="4312" y="167"/>
                    </a:lnTo>
                    <a:lnTo>
                      <a:pt x="4484" y="229"/>
                    </a:lnTo>
                    <a:lnTo>
                      <a:pt x="4651" y="301"/>
                    </a:lnTo>
                    <a:lnTo>
                      <a:pt x="4813" y="383"/>
                    </a:lnTo>
                    <a:lnTo>
                      <a:pt x="4970" y="472"/>
                    </a:lnTo>
                    <a:lnTo>
                      <a:pt x="5122" y="568"/>
                    </a:lnTo>
                    <a:lnTo>
                      <a:pt x="5268" y="674"/>
                    </a:lnTo>
                    <a:lnTo>
                      <a:pt x="5407" y="787"/>
                    </a:lnTo>
                    <a:lnTo>
                      <a:pt x="5541" y="907"/>
                    </a:lnTo>
                    <a:lnTo>
                      <a:pt x="5668" y="1035"/>
                    </a:lnTo>
                    <a:lnTo>
                      <a:pt x="5668" y="1035"/>
                    </a:lnTo>
                    <a:lnTo>
                      <a:pt x="5668" y="1037"/>
                    </a:lnTo>
                    <a:lnTo>
                      <a:pt x="5668" y="1037"/>
                    </a:lnTo>
                    <a:lnTo>
                      <a:pt x="5792" y="1176"/>
                    </a:lnTo>
                    <a:lnTo>
                      <a:pt x="5908" y="1322"/>
                    </a:lnTo>
                    <a:lnTo>
                      <a:pt x="6016" y="1473"/>
                    </a:lnTo>
                    <a:lnTo>
                      <a:pt x="6115" y="1633"/>
                    </a:lnTo>
                    <a:lnTo>
                      <a:pt x="6205" y="1796"/>
                    </a:lnTo>
                    <a:lnTo>
                      <a:pt x="6285" y="1965"/>
                    </a:lnTo>
                    <a:lnTo>
                      <a:pt x="6355" y="2141"/>
                    </a:lnTo>
                    <a:lnTo>
                      <a:pt x="6416" y="2320"/>
                    </a:lnTo>
                    <a:lnTo>
                      <a:pt x="6466" y="2504"/>
                    </a:lnTo>
                    <a:lnTo>
                      <a:pt x="6506" y="2693"/>
                    </a:lnTo>
                    <a:lnTo>
                      <a:pt x="6536" y="2884"/>
                    </a:lnTo>
                    <a:lnTo>
                      <a:pt x="6554" y="3080"/>
                    </a:lnTo>
                    <a:lnTo>
                      <a:pt x="6560" y="3279"/>
                    </a:lnTo>
                    <a:lnTo>
                      <a:pt x="6554" y="3468"/>
                    </a:lnTo>
                    <a:lnTo>
                      <a:pt x="6538" y="3658"/>
                    </a:lnTo>
                    <a:lnTo>
                      <a:pt x="6510" y="3841"/>
                    </a:lnTo>
                    <a:lnTo>
                      <a:pt x="6474" y="4023"/>
                    </a:lnTo>
                    <a:lnTo>
                      <a:pt x="6426" y="4202"/>
                    </a:lnTo>
                    <a:lnTo>
                      <a:pt x="6371" y="4375"/>
                    </a:lnTo>
                    <a:lnTo>
                      <a:pt x="6305" y="4545"/>
                    </a:lnTo>
                    <a:lnTo>
                      <a:pt x="6231" y="4708"/>
                    </a:lnTo>
                    <a:lnTo>
                      <a:pt x="6147" y="4868"/>
                    </a:lnTo>
                    <a:lnTo>
                      <a:pt x="6055" y="5023"/>
                    </a:lnTo>
                    <a:lnTo>
                      <a:pt x="5956" y="5171"/>
                    </a:lnTo>
                    <a:lnTo>
                      <a:pt x="5848" y="5314"/>
                    </a:lnTo>
                    <a:lnTo>
                      <a:pt x="5732" y="5452"/>
                    </a:lnTo>
                    <a:lnTo>
                      <a:pt x="5732" y="5452"/>
                    </a:lnTo>
                    <a:lnTo>
                      <a:pt x="5730" y="5454"/>
                    </a:lnTo>
                    <a:lnTo>
                      <a:pt x="5728" y="5456"/>
                    </a:lnTo>
                    <a:lnTo>
                      <a:pt x="5726" y="5458"/>
                    </a:lnTo>
                    <a:lnTo>
                      <a:pt x="5599" y="5593"/>
                    </a:lnTo>
                    <a:lnTo>
                      <a:pt x="5463" y="5721"/>
                    </a:lnTo>
                    <a:lnTo>
                      <a:pt x="5321" y="5840"/>
                    </a:lnTo>
                    <a:lnTo>
                      <a:pt x="5172" y="5952"/>
                    </a:lnTo>
                    <a:lnTo>
                      <a:pt x="5018" y="6056"/>
                    </a:lnTo>
                    <a:lnTo>
                      <a:pt x="4857" y="6151"/>
                    </a:lnTo>
                    <a:lnTo>
                      <a:pt x="4689" y="6237"/>
                    </a:lnTo>
                    <a:lnTo>
                      <a:pt x="4518" y="6313"/>
                    </a:lnTo>
                    <a:lnTo>
                      <a:pt x="4342" y="6379"/>
                    </a:lnTo>
                    <a:lnTo>
                      <a:pt x="4159" y="6434"/>
                    </a:lnTo>
                    <a:lnTo>
                      <a:pt x="3973" y="6480"/>
                    </a:lnTo>
                    <a:lnTo>
                      <a:pt x="3784" y="6516"/>
                    </a:lnTo>
                    <a:lnTo>
                      <a:pt x="3590" y="6540"/>
                    </a:lnTo>
                    <a:lnTo>
                      <a:pt x="3393" y="6554"/>
                    </a:lnTo>
                    <a:lnTo>
                      <a:pt x="3393" y="6554"/>
                    </a:lnTo>
                    <a:lnTo>
                      <a:pt x="3329" y="6554"/>
                    </a:lnTo>
                    <a:lnTo>
                      <a:pt x="3279" y="6556"/>
                    </a:lnTo>
                    <a:lnTo>
                      <a:pt x="3229" y="6554"/>
                    </a:lnTo>
                    <a:lnTo>
                      <a:pt x="3167" y="6554"/>
                    </a:lnTo>
                    <a:lnTo>
                      <a:pt x="3165" y="6554"/>
                    </a:lnTo>
                    <a:lnTo>
                      <a:pt x="2970" y="6540"/>
                    </a:lnTo>
                    <a:lnTo>
                      <a:pt x="2776" y="6516"/>
                    </a:lnTo>
                    <a:lnTo>
                      <a:pt x="2587" y="6482"/>
                    </a:lnTo>
                    <a:lnTo>
                      <a:pt x="2401" y="6436"/>
                    </a:lnTo>
                    <a:lnTo>
                      <a:pt x="2220" y="6379"/>
                    </a:lnTo>
                    <a:lnTo>
                      <a:pt x="2042" y="6313"/>
                    </a:lnTo>
                    <a:lnTo>
                      <a:pt x="1871" y="6237"/>
                    </a:lnTo>
                    <a:lnTo>
                      <a:pt x="1703" y="6151"/>
                    </a:lnTo>
                    <a:lnTo>
                      <a:pt x="1544" y="6058"/>
                    </a:lnTo>
                    <a:lnTo>
                      <a:pt x="1388" y="5954"/>
                    </a:lnTo>
                    <a:lnTo>
                      <a:pt x="1241" y="5842"/>
                    </a:lnTo>
                    <a:lnTo>
                      <a:pt x="1099" y="5723"/>
                    </a:lnTo>
                    <a:lnTo>
                      <a:pt x="963" y="5595"/>
                    </a:lnTo>
                    <a:lnTo>
                      <a:pt x="836" y="5462"/>
                    </a:lnTo>
                    <a:lnTo>
                      <a:pt x="832" y="5458"/>
                    </a:lnTo>
                    <a:lnTo>
                      <a:pt x="828" y="5454"/>
                    </a:lnTo>
                    <a:lnTo>
                      <a:pt x="828" y="5452"/>
                    </a:lnTo>
                    <a:lnTo>
                      <a:pt x="828" y="5452"/>
                    </a:lnTo>
                    <a:lnTo>
                      <a:pt x="712" y="5314"/>
                    </a:lnTo>
                    <a:lnTo>
                      <a:pt x="604" y="5171"/>
                    </a:lnTo>
                    <a:lnTo>
                      <a:pt x="505" y="5023"/>
                    </a:lnTo>
                    <a:lnTo>
                      <a:pt x="413" y="4868"/>
                    </a:lnTo>
                    <a:lnTo>
                      <a:pt x="329" y="4708"/>
                    </a:lnTo>
                    <a:lnTo>
                      <a:pt x="255" y="4545"/>
                    </a:lnTo>
                    <a:lnTo>
                      <a:pt x="189" y="4375"/>
                    </a:lnTo>
                    <a:lnTo>
                      <a:pt x="132" y="4202"/>
                    </a:lnTo>
                    <a:lnTo>
                      <a:pt x="86" y="4023"/>
                    </a:lnTo>
                    <a:lnTo>
                      <a:pt x="48" y="3841"/>
                    </a:lnTo>
                    <a:lnTo>
                      <a:pt x="22" y="3658"/>
                    </a:lnTo>
                    <a:lnTo>
                      <a:pt x="6" y="3468"/>
                    </a:lnTo>
                    <a:lnTo>
                      <a:pt x="0" y="3279"/>
                    </a:lnTo>
                    <a:lnTo>
                      <a:pt x="6" y="3080"/>
                    </a:lnTo>
                    <a:lnTo>
                      <a:pt x="24" y="2884"/>
                    </a:lnTo>
                    <a:lnTo>
                      <a:pt x="52" y="2693"/>
                    </a:lnTo>
                    <a:lnTo>
                      <a:pt x="92" y="2504"/>
                    </a:lnTo>
                    <a:lnTo>
                      <a:pt x="144" y="2320"/>
                    </a:lnTo>
                    <a:lnTo>
                      <a:pt x="203" y="2141"/>
                    </a:lnTo>
                    <a:lnTo>
                      <a:pt x="275" y="1965"/>
                    </a:lnTo>
                    <a:lnTo>
                      <a:pt x="355" y="1796"/>
                    </a:lnTo>
                    <a:lnTo>
                      <a:pt x="445" y="1633"/>
                    </a:lnTo>
                    <a:lnTo>
                      <a:pt x="545" y="1473"/>
                    </a:lnTo>
                    <a:lnTo>
                      <a:pt x="652" y="1322"/>
                    </a:lnTo>
                    <a:lnTo>
                      <a:pt x="768" y="1176"/>
                    </a:lnTo>
                    <a:lnTo>
                      <a:pt x="890" y="1037"/>
                    </a:lnTo>
                    <a:lnTo>
                      <a:pt x="890" y="1037"/>
                    </a:lnTo>
                    <a:lnTo>
                      <a:pt x="892" y="1035"/>
                    </a:lnTo>
                    <a:lnTo>
                      <a:pt x="892" y="1035"/>
                    </a:lnTo>
                    <a:lnTo>
                      <a:pt x="1019" y="907"/>
                    </a:lnTo>
                    <a:lnTo>
                      <a:pt x="1153" y="787"/>
                    </a:lnTo>
                    <a:lnTo>
                      <a:pt x="1292" y="674"/>
                    </a:lnTo>
                    <a:lnTo>
                      <a:pt x="1438" y="568"/>
                    </a:lnTo>
                    <a:lnTo>
                      <a:pt x="1590" y="472"/>
                    </a:lnTo>
                    <a:lnTo>
                      <a:pt x="1747" y="383"/>
                    </a:lnTo>
                    <a:lnTo>
                      <a:pt x="1909" y="301"/>
                    </a:lnTo>
                    <a:lnTo>
                      <a:pt x="2076" y="229"/>
                    </a:lnTo>
                    <a:lnTo>
                      <a:pt x="2248" y="167"/>
                    </a:lnTo>
                    <a:lnTo>
                      <a:pt x="2425" y="114"/>
                    </a:lnTo>
                    <a:lnTo>
                      <a:pt x="2605" y="72"/>
                    </a:lnTo>
                    <a:lnTo>
                      <a:pt x="2788" y="38"/>
                    </a:lnTo>
                    <a:lnTo>
                      <a:pt x="2976" y="16"/>
                    </a:lnTo>
                    <a:lnTo>
                      <a:pt x="3167" y="4"/>
                    </a:lnTo>
                    <a:lnTo>
                      <a:pt x="3167" y="4"/>
                    </a:lnTo>
                    <a:lnTo>
                      <a:pt x="3229" y="2"/>
                    </a:lnTo>
                    <a:lnTo>
                      <a:pt x="327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83" name="Google Shape;183;p4"/>
              <p:cNvSpPr/>
              <p:nvPr/>
            </p:nvSpPr>
            <p:spPr>
              <a:xfrm>
                <a:off x="8299711" y="2558694"/>
                <a:ext cx="273537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14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This is a sample text.  Insert your desired text here. </a:t>
                </a:r>
                <a:endParaRPr/>
              </a:p>
            </p:txBody>
          </p:sp>
        </p:grpSp>
        <p:grpSp>
          <p:nvGrpSpPr>
            <p:cNvPr id="184" name="Google Shape;184;p4"/>
            <p:cNvGrpSpPr/>
            <p:nvPr/>
          </p:nvGrpSpPr>
          <p:grpSpPr>
            <a:xfrm>
              <a:off x="8146841" y="3567698"/>
              <a:ext cx="3041112" cy="1580772"/>
              <a:chOff x="8146841" y="3567698"/>
              <a:chExt cx="3041112" cy="1580772"/>
            </a:xfrm>
          </p:grpSpPr>
          <p:sp>
            <p:nvSpPr>
              <p:cNvPr id="185" name="Google Shape;185;p4"/>
              <p:cNvSpPr/>
              <p:nvPr/>
            </p:nvSpPr>
            <p:spPr>
              <a:xfrm>
                <a:off x="8146841" y="3567698"/>
                <a:ext cx="3041112" cy="1580772"/>
              </a:xfrm>
              <a:prstGeom prst="roundRect">
                <a:avLst>
                  <a:gd fmla="val 16667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86" name="Google Shape;186;p4"/>
              <p:cNvSpPr txBox="1"/>
              <p:nvPr/>
            </p:nvSpPr>
            <p:spPr>
              <a:xfrm>
                <a:off x="8283630" y="3618496"/>
                <a:ext cx="88678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IN" sz="48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04</a:t>
                </a:r>
                <a:endParaRPr b="1" sz="4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87" name="Google Shape;187;p4"/>
              <p:cNvGrpSpPr/>
              <p:nvPr/>
            </p:nvGrpSpPr>
            <p:grpSpPr>
              <a:xfrm>
                <a:off x="10475242" y="3913889"/>
                <a:ext cx="398750" cy="395831"/>
                <a:chOff x="609600" y="3219450"/>
                <a:chExt cx="5207000" cy="5168900"/>
              </a:xfrm>
            </p:grpSpPr>
            <p:sp>
              <p:nvSpPr>
                <p:cNvPr id="188" name="Google Shape;188;p4"/>
                <p:cNvSpPr/>
                <p:nvPr/>
              </p:nvSpPr>
              <p:spPr>
                <a:xfrm>
                  <a:off x="609600" y="8185150"/>
                  <a:ext cx="204788" cy="203200"/>
                </a:xfrm>
                <a:custGeom>
                  <a:rect b="b" l="l" r="r" t="t"/>
                  <a:pathLst>
                    <a:path extrusionOk="0" h="256" w="259">
                      <a:moveTo>
                        <a:pt x="129" y="0"/>
                      </a:moveTo>
                      <a:lnTo>
                        <a:pt x="163" y="4"/>
                      </a:lnTo>
                      <a:lnTo>
                        <a:pt x="193" y="18"/>
                      </a:lnTo>
                      <a:lnTo>
                        <a:pt x="221" y="38"/>
                      </a:lnTo>
                      <a:lnTo>
                        <a:pt x="241" y="63"/>
                      </a:lnTo>
                      <a:lnTo>
                        <a:pt x="253" y="93"/>
                      </a:lnTo>
                      <a:lnTo>
                        <a:pt x="259" y="129"/>
                      </a:lnTo>
                      <a:lnTo>
                        <a:pt x="253" y="163"/>
                      </a:lnTo>
                      <a:lnTo>
                        <a:pt x="241" y="193"/>
                      </a:lnTo>
                      <a:lnTo>
                        <a:pt x="221" y="218"/>
                      </a:lnTo>
                      <a:lnTo>
                        <a:pt x="193" y="240"/>
                      </a:lnTo>
                      <a:lnTo>
                        <a:pt x="163" y="252"/>
                      </a:lnTo>
                      <a:lnTo>
                        <a:pt x="129" y="256"/>
                      </a:lnTo>
                      <a:lnTo>
                        <a:pt x="96" y="252"/>
                      </a:lnTo>
                      <a:lnTo>
                        <a:pt x="64" y="240"/>
                      </a:lnTo>
                      <a:lnTo>
                        <a:pt x="38" y="218"/>
                      </a:lnTo>
                      <a:lnTo>
                        <a:pt x="18" y="193"/>
                      </a:lnTo>
                      <a:lnTo>
                        <a:pt x="4" y="163"/>
                      </a:lnTo>
                      <a:lnTo>
                        <a:pt x="0" y="129"/>
                      </a:lnTo>
                      <a:lnTo>
                        <a:pt x="4" y="93"/>
                      </a:lnTo>
                      <a:lnTo>
                        <a:pt x="18" y="63"/>
                      </a:lnTo>
                      <a:lnTo>
                        <a:pt x="38" y="38"/>
                      </a:lnTo>
                      <a:lnTo>
                        <a:pt x="64" y="18"/>
                      </a:lnTo>
                      <a:lnTo>
                        <a:pt x="96" y="4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800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189" name="Google Shape;189;p4"/>
                <p:cNvSpPr/>
                <p:nvPr/>
              </p:nvSpPr>
              <p:spPr>
                <a:xfrm>
                  <a:off x="3222625" y="5592763"/>
                  <a:ext cx="204788" cy="204788"/>
                </a:xfrm>
                <a:custGeom>
                  <a:rect b="b" l="l" r="r" t="t"/>
                  <a:pathLst>
                    <a:path extrusionOk="0" h="256" w="257">
                      <a:moveTo>
                        <a:pt x="127" y="0"/>
                      </a:moveTo>
                      <a:lnTo>
                        <a:pt x="161" y="4"/>
                      </a:lnTo>
                      <a:lnTo>
                        <a:pt x="193" y="18"/>
                      </a:lnTo>
                      <a:lnTo>
                        <a:pt x="219" y="37"/>
                      </a:lnTo>
                      <a:lnTo>
                        <a:pt x="239" y="63"/>
                      </a:lnTo>
                      <a:lnTo>
                        <a:pt x="253" y="95"/>
                      </a:lnTo>
                      <a:lnTo>
                        <a:pt x="257" y="129"/>
                      </a:lnTo>
                      <a:lnTo>
                        <a:pt x="253" y="163"/>
                      </a:lnTo>
                      <a:lnTo>
                        <a:pt x="239" y="193"/>
                      </a:lnTo>
                      <a:lnTo>
                        <a:pt x="219" y="218"/>
                      </a:lnTo>
                      <a:lnTo>
                        <a:pt x="193" y="240"/>
                      </a:lnTo>
                      <a:lnTo>
                        <a:pt x="161" y="252"/>
                      </a:lnTo>
                      <a:lnTo>
                        <a:pt x="127" y="256"/>
                      </a:lnTo>
                      <a:lnTo>
                        <a:pt x="93" y="252"/>
                      </a:lnTo>
                      <a:lnTo>
                        <a:pt x="64" y="240"/>
                      </a:lnTo>
                      <a:lnTo>
                        <a:pt x="38" y="218"/>
                      </a:lnTo>
                      <a:lnTo>
                        <a:pt x="16" y="193"/>
                      </a:lnTo>
                      <a:lnTo>
                        <a:pt x="4" y="163"/>
                      </a:lnTo>
                      <a:lnTo>
                        <a:pt x="0" y="129"/>
                      </a:lnTo>
                      <a:lnTo>
                        <a:pt x="4" y="95"/>
                      </a:lnTo>
                      <a:lnTo>
                        <a:pt x="16" y="63"/>
                      </a:lnTo>
                      <a:lnTo>
                        <a:pt x="38" y="37"/>
                      </a:lnTo>
                      <a:lnTo>
                        <a:pt x="64" y="18"/>
                      </a:lnTo>
                      <a:lnTo>
                        <a:pt x="93" y="4"/>
                      </a:lnTo>
                      <a:lnTo>
                        <a:pt x="127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800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190" name="Google Shape;190;p4"/>
                <p:cNvSpPr/>
                <p:nvPr/>
              </p:nvSpPr>
              <p:spPr>
                <a:xfrm>
                  <a:off x="3919538" y="4276725"/>
                  <a:ext cx="868363" cy="866775"/>
                </a:xfrm>
                <a:custGeom>
                  <a:rect b="b" l="l" r="r" t="t"/>
                  <a:pathLst>
                    <a:path extrusionOk="0" h="1093" w="1095">
                      <a:moveTo>
                        <a:pt x="548" y="257"/>
                      </a:moveTo>
                      <a:lnTo>
                        <a:pt x="502" y="261"/>
                      </a:lnTo>
                      <a:lnTo>
                        <a:pt x="458" y="271"/>
                      </a:lnTo>
                      <a:lnTo>
                        <a:pt x="416" y="289"/>
                      </a:lnTo>
                      <a:lnTo>
                        <a:pt x="378" y="312"/>
                      </a:lnTo>
                      <a:lnTo>
                        <a:pt x="343" y="342"/>
                      </a:lnTo>
                      <a:lnTo>
                        <a:pt x="309" y="382"/>
                      </a:lnTo>
                      <a:lnTo>
                        <a:pt x="285" y="426"/>
                      </a:lnTo>
                      <a:lnTo>
                        <a:pt x="267" y="473"/>
                      </a:lnTo>
                      <a:lnTo>
                        <a:pt x="259" y="521"/>
                      </a:lnTo>
                      <a:lnTo>
                        <a:pt x="259" y="571"/>
                      </a:lnTo>
                      <a:lnTo>
                        <a:pt x="267" y="620"/>
                      </a:lnTo>
                      <a:lnTo>
                        <a:pt x="285" y="668"/>
                      </a:lnTo>
                      <a:lnTo>
                        <a:pt x="309" y="712"/>
                      </a:lnTo>
                      <a:lnTo>
                        <a:pt x="343" y="752"/>
                      </a:lnTo>
                      <a:lnTo>
                        <a:pt x="382" y="785"/>
                      </a:lnTo>
                      <a:lnTo>
                        <a:pt x="428" y="809"/>
                      </a:lnTo>
                      <a:lnTo>
                        <a:pt x="474" y="827"/>
                      </a:lnTo>
                      <a:lnTo>
                        <a:pt x="524" y="835"/>
                      </a:lnTo>
                      <a:lnTo>
                        <a:pt x="573" y="835"/>
                      </a:lnTo>
                      <a:lnTo>
                        <a:pt x="621" y="827"/>
                      </a:lnTo>
                      <a:lnTo>
                        <a:pt x="669" y="809"/>
                      </a:lnTo>
                      <a:lnTo>
                        <a:pt x="713" y="785"/>
                      </a:lnTo>
                      <a:lnTo>
                        <a:pt x="753" y="752"/>
                      </a:lnTo>
                      <a:lnTo>
                        <a:pt x="786" y="712"/>
                      </a:lnTo>
                      <a:lnTo>
                        <a:pt x="812" y="668"/>
                      </a:lnTo>
                      <a:lnTo>
                        <a:pt x="828" y="620"/>
                      </a:lnTo>
                      <a:lnTo>
                        <a:pt x="838" y="571"/>
                      </a:lnTo>
                      <a:lnTo>
                        <a:pt x="838" y="521"/>
                      </a:lnTo>
                      <a:lnTo>
                        <a:pt x="828" y="473"/>
                      </a:lnTo>
                      <a:lnTo>
                        <a:pt x="812" y="426"/>
                      </a:lnTo>
                      <a:lnTo>
                        <a:pt x="786" y="382"/>
                      </a:lnTo>
                      <a:lnTo>
                        <a:pt x="753" y="342"/>
                      </a:lnTo>
                      <a:lnTo>
                        <a:pt x="719" y="312"/>
                      </a:lnTo>
                      <a:lnTo>
                        <a:pt x="679" y="289"/>
                      </a:lnTo>
                      <a:lnTo>
                        <a:pt x="637" y="271"/>
                      </a:lnTo>
                      <a:lnTo>
                        <a:pt x="593" y="261"/>
                      </a:lnTo>
                      <a:lnTo>
                        <a:pt x="548" y="257"/>
                      </a:lnTo>
                      <a:close/>
                      <a:moveTo>
                        <a:pt x="548" y="0"/>
                      </a:moveTo>
                      <a:lnTo>
                        <a:pt x="621" y="4"/>
                      </a:lnTo>
                      <a:lnTo>
                        <a:pt x="691" y="18"/>
                      </a:lnTo>
                      <a:lnTo>
                        <a:pt x="758" y="40"/>
                      </a:lnTo>
                      <a:lnTo>
                        <a:pt x="822" y="72"/>
                      </a:lnTo>
                      <a:lnTo>
                        <a:pt x="880" y="112"/>
                      </a:lnTo>
                      <a:lnTo>
                        <a:pt x="936" y="159"/>
                      </a:lnTo>
                      <a:lnTo>
                        <a:pt x="983" y="215"/>
                      </a:lnTo>
                      <a:lnTo>
                        <a:pt x="1025" y="277"/>
                      </a:lnTo>
                      <a:lnTo>
                        <a:pt x="1055" y="340"/>
                      </a:lnTo>
                      <a:lnTo>
                        <a:pt x="1077" y="408"/>
                      </a:lnTo>
                      <a:lnTo>
                        <a:pt x="1091" y="477"/>
                      </a:lnTo>
                      <a:lnTo>
                        <a:pt x="1095" y="547"/>
                      </a:lnTo>
                      <a:lnTo>
                        <a:pt x="1091" y="616"/>
                      </a:lnTo>
                      <a:lnTo>
                        <a:pt x="1077" y="686"/>
                      </a:lnTo>
                      <a:lnTo>
                        <a:pt x="1055" y="752"/>
                      </a:lnTo>
                      <a:lnTo>
                        <a:pt x="1025" y="817"/>
                      </a:lnTo>
                      <a:lnTo>
                        <a:pt x="983" y="877"/>
                      </a:lnTo>
                      <a:lnTo>
                        <a:pt x="936" y="932"/>
                      </a:lnTo>
                      <a:lnTo>
                        <a:pt x="880" y="982"/>
                      </a:lnTo>
                      <a:lnTo>
                        <a:pt x="818" y="1022"/>
                      </a:lnTo>
                      <a:lnTo>
                        <a:pt x="754" y="1054"/>
                      </a:lnTo>
                      <a:lnTo>
                        <a:pt x="687" y="1075"/>
                      </a:lnTo>
                      <a:lnTo>
                        <a:pt x="617" y="1089"/>
                      </a:lnTo>
                      <a:lnTo>
                        <a:pt x="548" y="1093"/>
                      </a:lnTo>
                      <a:lnTo>
                        <a:pt x="478" y="1089"/>
                      </a:lnTo>
                      <a:lnTo>
                        <a:pt x="408" y="1075"/>
                      </a:lnTo>
                      <a:lnTo>
                        <a:pt x="343" y="1054"/>
                      </a:lnTo>
                      <a:lnTo>
                        <a:pt x="277" y="1022"/>
                      </a:lnTo>
                      <a:lnTo>
                        <a:pt x="217" y="982"/>
                      </a:lnTo>
                      <a:lnTo>
                        <a:pt x="162" y="932"/>
                      </a:lnTo>
                      <a:lnTo>
                        <a:pt x="112" y="877"/>
                      </a:lnTo>
                      <a:lnTo>
                        <a:pt x="72" y="817"/>
                      </a:lnTo>
                      <a:lnTo>
                        <a:pt x="40" y="752"/>
                      </a:lnTo>
                      <a:lnTo>
                        <a:pt x="18" y="686"/>
                      </a:lnTo>
                      <a:lnTo>
                        <a:pt x="4" y="616"/>
                      </a:lnTo>
                      <a:lnTo>
                        <a:pt x="0" y="547"/>
                      </a:lnTo>
                      <a:lnTo>
                        <a:pt x="4" y="477"/>
                      </a:lnTo>
                      <a:lnTo>
                        <a:pt x="18" y="408"/>
                      </a:lnTo>
                      <a:lnTo>
                        <a:pt x="40" y="340"/>
                      </a:lnTo>
                      <a:lnTo>
                        <a:pt x="72" y="277"/>
                      </a:lnTo>
                      <a:lnTo>
                        <a:pt x="112" y="215"/>
                      </a:lnTo>
                      <a:lnTo>
                        <a:pt x="162" y="159"/>
                      </a:lnTo>
                      <a:lnTo>
                        <a:pt x="215" y="112"/>
                      </a:lnTo>
                      <a:lnTo>
                        <a:pt x="275" y="72"/>
                      </a:lnTo>
                      <a:lnTo>
                        <a:pt x="339" y="40"/>
                      </a:lnTo>
                      <a:lnTo>
                        <a:pt x="406" y="18"/>
                      </a:lnTo>
                      <a:lnTo>
                        <a:pt x="476" y="4"/>
                      </a:lnTo>
                      <a:lnTo>
                        <a:pt x="548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800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191" name="Google Shape;191;p4"/>
                <p:cNvSpPr/>
                <p:nvPr/>
              </p:nvSpPr>
              <p:spPr>
                <a:xfrm>
                  <a:off x="939800" y="7069138"/>
                  <a:ext cx="1001713" cy="1001713"/>
                </a:xfrm>
                <a:custGeom>
                  <a:rect b="b" l="l" r="r" t="t"/>
                  <a:pathLst>
                    <a:path extrusionOk="0" h="1262" w="1261">
                      <a:moveTo>
                        <a:pt x="760" y="0"/>
                      </a:moveTo>
                      <a:lnTo>
                        <a:pt x="792" y="6"/>
                      </a:lnTo>
                      <a:lnTo>
                        <a:pt x="822" y="22"/>
                      </a:lnTo>
                      <a:lnTo>
                        <a:pt x="847" y="42"/>
                      </a:lnTo>
                      <a:lnTo>
                        <a:pt x="867" y="71"/>
                      </a:lnTo>
                      <a:lnTo>
                        <a:pt x="877" y="103"/>
                      </a:lnTo>
                      <a:lnTo>
                        <a:pt x="879" y="137"/>
                      </a:lnTo>
                      <a:lnTo>
                        <a:pt x="873" y="169"/>
                      </a:lnTo>
                      <a:lnTo>
                        <a:pt x="859" y="199"/>
                      </a:lnTo>
                      <a:lnTo>
                        <a:pt x="838" y="224"/>
                      </a:lnTo>
                      <a:lnTo>
                        <a:pt x="810" y="244"/>
                      </a:lnTo>
                      <a:lnTo>
                        <a:pt x="501" y="397"/>
                      </a:lnTo>
                      <a:lnTo>
                        <a:pt x="448" y="429"/>
                      </a:lnTo>
                      <a:lnTo>
                        <a:pt x="398" y="469"/>
                      </a:lnTo>
                      <a:lnTo>
                        <a:pt x="356" y="514"/>
                      </a:lnTo>
                      <a:lnTo>
                        <a:pt x="322" y="566"/>
                      </a:lnTo>
                      <a:lnTo>
                        <a:pt x="296" y="624"/>
                      </a:lnTo>
                      <a:lnTo>
                        <a:pt x="276" y="683"/>
                      </a:lnTo>
                      <a:lnTo>
                        <a:pt x="268" y="745"/>
                      </a:lnTo>
                      <a:lnTo>
                        <a:pt x="257" y="924"/>
                      </a:lnTo>
                      <a:lnTo>
                        <a:pt x="257" y="944"/>
                      </a:lnTo>
                      <a:lnTo>
                        <a:pt x="262" y="962"/>
                      </a:lnTo>
                      <a:lnTo>
                        <a:pt x="270" y="974"/>
                      </a:lnTo>
                      <a:lnTo>
                        <a:pt x="278" y="983"/>
                      </a:lnTo>
                      <a:lnTo>
                        <a:pt x="286" y="989"/>
                      </a:lnTo>
                      <a:lnTo>
                        <a:pt x="300" y="997"/>
                      </a:lnTo>
                      <a:lnTo>
                        <a:pt x="316" y="1003"/>
                      </a:lnTo>
                      <a:lnTo>
                        <a:pt x="338" y="1005"/>
                      </a:lnTo>
                      <a:lnTo>
                        <a:pt x="515" y="993"/>
                      </a:lnTo>
                      <a:lnTo>
                        <a:pt x="579" y="983"/>
                      </a:lnTo>
                      <a:lnTo>
                        <a:pt x="639" y="966"/>
                      </a:lnTo>
                      <a:lnTo>
                        <a:pt x="694" y="938"/>
                      </a:lnTo>
                      <a:lnTo>
                        <a:pt x="746" y="904"/>
                      </a:lnTo>
                      <a:lnTo>
                        <a:pt x="792" y="862"/>
                      </a:lnTo>
                      <a:lnTo>
                        <a:pt x="832" y="815"/>
                      </a:lnTo>
                      <a:lnTo>
                        <a:pt x="865" y="759"/>
                      </a:lnTo>
                      <a:lnTo>
                        <a:pt x="1019" y="453"/>
                      </a:lnTo>
                      <a:lnTo>
                        <a:pt x="1038" y="423"/>
                      </a:lnTo>
                      <a:lnTo>
                        <a:pt x="1062" y="401"/>
                      </a:lnTo>
                      <a:lnTo>
                        <a:pt x="1092" y="387"/>
                      </a:lnTo>
                      <a:lnTo>
                        <a:pt x="1124" y="381"/>
                      </a:lnTo>
                      <a:lnTo>
                        <a:pt x="1158" y="383"/>
                      </a:lnTo>
                      <a:lnTo>
                        <a:pt x="1192" y="395"/>
                      </a:lnTo>
                      <a:lnTo>
                        <a:pt x="1220" y="413"/>
                      </a:lnTo>
                      <a:lnTo>
                        <a:pt x="1241" y="439"/>
                      </a:lnTo>
                      <a:lnTo>
                        <a:pt x="1255" y="469"/>
                      </a:lnTo>
                      <a:lnTo>
                        <a:pt x="1261" y="501"/>
                      </a:lnTo>
                      <a:lnTo>
                        <a:pt x="1259" y="534"/>
                      </a:lnTo>
                      <a:lnTo>
                        <a:pt x="1249" y="566"/>
                      </a:lnTo>
                      <a:lnTo>
                        <a:pt x="1096" y="874"/>
                      </a:lnTo>
                      <a:lnTo>
                        <a:pt x="1056" y="944"/>
                      </a:lnTo>
                      <a:lnTo>
                        <a:pt x="1009" y="1005"/>
                      </a:lnTo>
                      <a:lnTo>
                        <a:pt x="955" y="1063"/>
                      </a:lnTo>
                      <a:lnTo>
                        <a:pt x="895" y="1113"/>
                      </a:lnTo>
                      <a:lnTo>
                        <a:pt x="832" y="1156"/>
                      </a:lnTo>
                      <a:lnTo>
                        <a:pt x="762" y="1192"/>
                      </a:lnTo>
                      <a:lnTo>
                        <a:pt x="688" y="1220"/>
                      </a:lnTo>
                      <a:lnTo>
                        <a:pt x="613" y="1238"/>
                      </a:lnTo>
                      <a:lnTo>
                        <a:pt x="533" y="1250"/>
                      </a:lnTo>
                      <a:lnTo>
                        <a:pt x="354" y="1262"/>
                      </a:lnTo>
                      <a:lnTo>
                        <a:pt x="332" y="1262"/>
                      </a:lnTo>
                      <a:lnTo>
                        <a:pt x="280" y="1258"/>
                      </a:lnTo>
                      <a:lnTo>
                        <a:pt x="229" y="1246"/>
                      </a:lnTo>
                      <a:lnTo>
                        <a:pt x="181" y="1226"/>
                      </a:lnTo>
                      <a:lnTo>
                        <a:pt x="137" y="1198"/>
                      </a:lnTo>
                      <a:lnTo>
                        <a:pt x="95" y="1164"/>
                      </a:lnTo>
                      <a:lnTo>
                        <a:pt x="60" y="1121"/>
                      </a:lnTo>
                      <a:lnTo>
                        <a:pt x="32" y="1071"/>
                      </a:lnTo>
                      <a:lnTo>
                        <a:pt x="12" y="1019"/>
                      </a:lnTo>
                      <a:lnTo>
                        <a:pt x="0" y="964"/>
                      </a:lnTo>
                      <a:lnTo>
                        <a:pt x="0" y="906"/>
                      </a:lnTo>
                      <a:lnTo>
                        <a:pt x="12" y="727"/>
                      </a:lnTo>
                      <a:lnTo>
                        <a:pt x="22" y="650"/>
                      </a:lnTo>
                      <a:lnTo>
                        <a:pt x="42" y="572"/>
                      </a:lnTo>
                      <a:lnTo>
                        <a:pt x="67" y="501"/>
                      </a:lnTo>
                      <a:lnTo>
                        <a:pt x="103" y="431"/>
                      </a:lnTo>
                      <a:lnTo>
                        <a:pt x="147" y="365"/>
                      </a:lnTo>
                      <a:lnTo>
                        <a:pt x="197" y="306"/>
                      </a:lnTo>
                      <a:lnTo>
                        <a:pt x="255" y="252"/>
                      </a:lnTo>
                      <a:lnTo>
                        <a:pt x="318" y="206"/>
                      </a:lnTo>
                      <a:lnTo>
                        <a:pt x="388" y="167"/>
                      </a:lnTo>
                      <a:lnTo>
                        <a:pt x="694" y="14"/>
                      </a:lnTo>
                      <a:lnTo>
                        <a:pt x="728" y="2"/>
                      </a:lnTo>
                      <a:lnTo>
                        <a:pt x="760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800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192" name="Google Shape;192;p4"/>
                <p:cNvSpPr/>
                <p:nvPr/>
              </p:nvSpPr>
              <p:spPr>
                <a:xfrm>
                  <a:off x="609600" y="3219450"/>
                  <a:ext cx="5207000" cy="5168900"/>
                </a:xfrm>
                <a:custGeom>
                  <a:rect b="b" l="l" r="r" t="t"/>
                  <a:pathLst>
                    <a:path extrusionOk="0" h="6512" w="6560">
                      <a:moveTo>
                        <a:pt x="1872" y="4030"/>
                      </a:moveTo>
                      <a:lnTo>
                        <a:pt x="1594" y="4358"/>
                      </a:lnTo>
                      <a:lnTo>
                        <a:pt x="1645" y="4445"/>
                      </a:lnTo>
                      <a:lnTo>
                        <a:pt x="1703" y="4529"/>
                      </a:lnTo>
                      <a:lnTo>
                        <a:pt x="1767" y="4608"/>
                      </a:lnTo>
                      <a:lnTo>
                        <a:pt x="1834" y="4682"/>
                      </a:lnTo>
                      <a:lnTo>
                        <a:pt x="1910" y="4753"/>
                      </a:lnTo>
                      <a:lnTo>
                        <a:pt x="1992" y="4817"/>
                      </a:lnTo>
                      <a:lnTo>
                        <a:pt x="2077" y="4877"/>
                      </a:lnTo>
                      <a:lnTo>
                        <a:pt x="2167" y="4930"/>
                      </a:lnTo>
                      <a:lnTo>
                        <a:pt x="2266" y="4849"/>
                      </a:lnTo>
                      <a:lnTo>
                        <a:pt x="2368" y="4765"/>
                      </a:lnTo>
                      <a:lnTo>
                        <a:pt x="2501" y="4652"/>
                      </a:lnTo>
                      <a:lnTo>
                        <a:pt x="2378" y="4557"/>
                      </a:lnTo>
                      <a:lnTo>
                        <a:pt x="2260" y="4455"/>
                      </a:lnTo>
                      <a:lnTo>
                        <a:pt x="2147" y="4348"/>
                      </a:lnTo>
                      <a:lnTo>
                        <a:pt x="2147" y="4348"/>
                      </a:lnTo>
                      <a:lnTo>
                        <a:pt x="2147" y="4348"/>
                      </a:lnTo>
                      <a:lnTo>
                        <a:pt x="2147" y="4348"/>
                      </a:lnTo>
                      <a:lnTo>
                        <a:pt x="2051" y="4247"/>
                      </a:lnTo>
                      <a:lnTo>
                        <a:pt x="1958" y="4139"/>
                      </a:lnTo>
                      <a:lnTo>
                        <a:pt x="1872" y="4030"/>
                      </a:lnTo>
                      <a:close/>
                      <a:moveTo>
                        <a:pt x="4509" y="3668"/>
                      </a:moveTo>
                      <a:lnTo>
                        <a:pt x="3315" y="4594"/>
                      </a:lnTo>
                      <a:lnTo>
                        <a:pt x="3390" y="6089"/>
                      </a:lnTo>
                      <a:lnTo>
                        <a:pt x="3942" y="5538"/>
                      </a:lnTo>
                      <a:lnTo>
                        <a:pt x="4037" y="5437"/>
                      </a:lnTo>
                      <a:lnTo>
                        <a:pt x="4125" y="5328"/>
                      </a:lnTo>
                      <a:lnTo>
                        <a:pt x="4204" y="5214"/>
                      </a:lnTo>
                      <a:lnTo>
                        <a:pt x="4274" y="5097"/>
                      </a:lnTo>
                      <a:lnTo>
                        <a:pt x="4336" y="4976"/>
                      </a:lnTo>
                      <a:lnTo>
                        <a:pt x="4387" y="4849"/>
                      </a:lnTo>
                      <a:lnTo>
                        <a:pt x="4431" y="4720"/>
                      </a:lnTo>
                      <a:lnTo>
                        <a:pt x="4465" y="4586"/>
                      </a:lnTo>
                      <a:lnTo>
                        <a:pt x="4489" y="4451"/>
                      </a:lnTo>
                      <a:lnTo>
                        <a:pt x="4503" y="4312"/>
                      </a:lnTo>
                      <a:lnTo>
                        <a:pt x="4509" y="4173"/>
                      </a:lnTo>
                      <a:lnTo>
                        <a:pt x="4509" y="3668"/>
                      </a:lnTo>
                      <a:close/>
                      <a:moveTo>
                        <a:pt x="2340" y="2011"/>
                      </a:moveTo>
                      <a:lnTo>
                        <a:pt x="2201" y="2015"/>
                      </a:lnTo>
                      <a:lnTo>
                        <a:pt x="2063" y="2031"/>
                      </a:lnTo>
                      <a:lnTo>
                        <a:pt x="1928" y="2055"/>
                      </a:lnTo>
                      <a:lnTo>
                        <a:pt x="1795" y="2089"/>
                      </a:lnTo>
                      <a:lnTo>
                        <a:pt x="1665" y="2132"/>
                      </a:lnTo>
                      <a:lnTo>
                        <a:pt x="1538" y="2184"/>
                      </a:lnTo>
                      <a:lnTo>
                        <a:pt x="1417" y="2246"/>
                      </a:lnTo>
                      <a:lnTo>
                        <a:pt x="1299" y="2315"/>
                      </a:lnTo>
                      <a:lnTo>
                        <a:pt x="1186" y="2393"/>
                      </a:lnTo>
                      <a:lnTo>
                        <a:pt x="1078" y="2480"/>
                      </a:lnTo>
                      <a:lnTo>
                        <a:pt x="975" y="2575"/>
                      </a:lnTo>
                      <a:lnTo>
                        <a:pt x="424" y="3126"/>
                      </a:lnTo>
                      <a:lnTo>
                        <a:pt x="1922" y="3203"/>
                      </a:lnTo>
                      <a:lnTo>
                        <a:pt x="2879" y="2025"/>
                      </a:lnTo>
                      <a:lnTo>
                        <a:pt x="2340" y="2011"/>
                      </a:lnTo>
                      <a:close/>
                      <a:moveTo>
                        <a:pt x="6260" y="256"/>
                      </a:moveTo>
                      <a:lnTo>
                        <a:pt x="6140" y="264"/>
                      </a:lnTo>
                      <a:lnTo>
                        <a:pt x="5953" y="280"/>
                      </a:lnTo>
                      <a:lnTo>
                        <a:pt x="5766" y="308"/>
                      </a:lnTo>
                      <a:lnTo>
                        <a:pt x="5583" y="344"/>
                      </a:lnTo>
                      <a:lnTo>
                        <a:pt x="5404" y="389"/>
                      </a:lnTo>
                      <a:lnTo>
                        <a:pt x="5225" y="443"/>
                      </a:lnTo>
                      <a:lnTo>
                        <a:pt x="5052" y="507"/>
                      </a:lnTo>
                      <a:lnTo>
                        <a:pt x="4881" y="578"/>
                      </a:lnTo>
                      <a:lnTo>
                        <a:pt x="4714" y="660"/>
                      </a:lnTo>
                      <a:lnTo>
                        <a:pt x="4552" y="747"/>
                      </a:lnTo>
                      <a:lnTo>
                        <a:pt x="4393" y="845"/>
                      </a:lnTo>
                      <a:lnTo>
                        <a:pt x="4242" y="950"/>
                      </a:lnTo>
                      <a:lnTo>
                        <a:pt x="4095" y="1063"/>
                      </a:lnTo>
                      <a:lnTo>
                        <a:pt x="3952" y="1184"/>
                      </a:lnTo>
                      <a:lnTo>
                        <a:pt x="3816" y="1312"/>
                      </a:lnTo>
                      <a:lnTo>
                        <a:pt x="3687" y="1449"/>
                      </a:lnTo>
                      <a:lnTo>
                        <a:pt x="3566" y="1590"/>
                      </a:lnTo>
                      <a:lnTo>
                        <a:pt x="1912" y="3625"/>
                      </a:lnTo>
                      <a:lnTo>
                        <a:pt x="1986" y="3742"/>
                      </a:lnTo>
                      <a:lnTo>
                        <a:pt x="2065" y="3857"/>
                      </a:lnTo>
                      <a:lnTo>
                        <a:pt x="2151" y="3966"/>
                      </a:lnTo>
                      <a:lnTo>
                        <a:pt x="2240" y="4074"/>
                      </a:lnTo>
                      <a:lnTo>
                        <a:pt x="2921" y="3394"/>
                      </a:lnTo>
                      <a:lnTo>
                        <a:pt x="2949" y="3374"/>
                      </a:lnTo>
                      <a:lnTo>
                        <a:pt x="2979" y="3360"/>
                      </a:lnTo>
                      <a:lnTo>
                        <a:pt x="3012" y="3356"/>
                      </a:lnTo>
                      <a:lnTo>
                        <a:pt x="3044" y="3360"/>
                      </a:lnTo>
                      <a:lnTo>
                        <a:pt x="3076" y="3374"/>
                      </a:lnTo>
                      <a:lnTo>
                        <a:pt x="3102" y="3394"/>
                      </a:lnTo>
                      <a:lnTo>
                        <a:pt x="3124" y="3422"/>
                      </a:lnTo>
                      <a:lnTo>
                        <a:pt x="3136" y="3454"/>
                      </a:lnTo>
                      <a:lnTo>
                        <a:pt x="3140" y="3486"/>
                      </a:lnTo>
                      <a:lnTo>
                        <a:pt x="3136" y="3517"/>
                      </a:lnTo>
                      <a:lnTo>
                        <a:pt x="3124" y="3549"/>
                      </a:lnTo>
                      <a:lnTo>
                        <a:pt x="3102" y="3577"/>
                      </a:lnTo>
                      <a:lnTo>
                        <a:pt x="2423" y="4255"/>
                      </a:lnTo>
                      <a:lnTo>
                        <a:pt x="2533" y="4350"/>
                      </a:lnTo>
                      <a:lnTo>
                        <a:pt x="2646" y="4439"/>
                      </a:lnTo>
                      <a:lnTo>
                        <a:pt x="2766" y="4523"/>
                      </a:lnTo>
                      <a:lnTo>
                        <a:pt x="2889" y="4598"/>
                      </a:lnTo>
                      <a:lnTo>
                        <a:pt x="4907" y="3036"/>
                      </a:lnTo>
                      <a:lnTo>
                        <a:pt x="5058" y="2911"/>
                      </a:lnTo>
                      <a:lnTo>
                        <a:pt x="5203" y="2778"/>
                      </a:lnTo>
                      <a:lnTo>
                        <a:pt x="5340" y="2639"/>
                      </a:lnTo>
                      <a:lnTo>
                        <a:pt x="5468" y="2494"/>
                      </a:lnTo>
                      <a:lnTo>
                        <a:pt x="5589" y="2341"/>
                      </a:lnTo>
                      <a:lnTo>
                        <a:pt x="5700" y="2184"/>
                      </a:lnTo>
                      <a:lnTo>
                        <a:pt x="5802" y="2019"/>
                      </a:lnTo>
                      <a:lnTo>
                        <a:pt x="5895" y="1852"/>
                      </a:lnTo>
                      <a:lnTo>
                        <a:pt x="5981" y="1677"/>
                      </a:lnTo>
                      <a:lnTo>
                        <a:pt x="6055" y="1500"/>
                      </a:lnTo>
                      <a:lnTo>
                        <a:pt x="6120" y="1317"/>
                      </a:lnTo>
                      <a:lnTo>
                        <a:pt x="6178" y="1133"/>
                      </a:lnTo>
                      <a:lnTo>
                        <a:pt x="6224" y="944"/>
                      </a:lnTo>
                      <a:lnTo>
                        <a:pt x="6260" y="753"/>
                      </a:lnTo>
                      <a:lnTo>
                        <a:pt x="6283" y="558"/>
                      </a:lnTo>
                      <a:lnTo>
                        <a:pt x="6299" y="362"/>
                      </a:lnTo>
                      <a:lnTo>
                        <a:pt x="6301" y="298"/>
                      </a:lnTo>
                      <a:lnTo>
                        <a:pt x="6301" y="290"/>
                      </a:lnTo>
                      <a:lnTo>
                        <a:pt x="6299" y="282"/>
                      </a:lnTo>
                      <a:lnTo>
                        <a:pt x="6297" y="276"/>
                      </a:lnTo>
                      <a:lnTo>
                        <a:pt x="6293" y="272"/>
                      </a:lnTo>
                      <a:lnTo>
                        <a:pt x="6289" y="268"/>
                      </a:lnTo>
                      <a:lnTo>
                        <a:pt x="6287" y="264"/>
                      </a:lnTo>
                      <a:lnTo>
                        <a:pt x="6281" y="262"/>
                      </a:lnTo>
                      <a:lnTo>
                        <a:pt x="6275" y="258"/>
                      </a:lnTo>
                      <a:lnTo>
                        <a:pt x="6268" y="256"/>
                      </a:lnTo>
                      <a:lnTo>
                        <a:pt x="6260" y="256"/>
                      </a:lnTo>
                      <a:close/>
                      <a:moveTo>
                        <a:pt x="6244" y="0"/>
                      </a:moveTo>
                      <a:lnTo>
                        <a:pt x="6293" y="2"/>
                      </a:lnTo>
                      <a:lnTo>
                        <a:pt x="6343" y="10"/>
                      </a:lnTo>
                      <a:lnTo>
                        <a:pt x="6389" y="28"/>
                      </a:lnTo>
                      <a:lnTo>
                        <a:pt x="6433" y="54"/>
                      </a:lnTo>
                      <a:lnTo>
                        <a:pt x="6470" y="85"/>
                      </a:lnTo>
                      <a:lnTo>
                        <a:pt x="6504" y="123"/>
                      </a:lnTo>
                      <a:lnTo>
                        <a:pt x="6530" y="167"/>
                      </a:lnTo>
                      <a:lnTo>
                        <a:pt x="6548" y="213"/>
                      </a:lnTo>
                      <a:lnTo>
                        <a:pt x="6558" y="260"/>
                      </a:lnTo>
                      <a:lnTo>
                        <a:pt x="6560" y="312"/>
                      </a:lnTo>
                      <a:lnTo>
                        <a:pt x="6556" y="374"/>
                      </a:lnTo>
                      <a:lnTo>
                        <a:pt x="6542" y="572"/>
                      </a:lnTo>
                      <a:lnTo>
                        <a:pt x="6516" y="769"/>
                      </a:lnTo>
                      <a:lnTo>
                        <a:pt x="6482" y="962"/>
                      </a:lnTo>
                      <a:lnTo>
                        <a:pt x="6439" y="1153"/>
                      </a:lnTo>
                      <a:lnTo>
                        <a:pt x="6385" y="1341"/>
                      </a:lnTo>
                      <a:lnTo>
                        <a:pt x="6321" y="1526"/>
                      </a:lnTo>
                      <a:lnTo>
                        <a:pt x="6250" y="1707"/>
                      </a:lnTo>
                      <a:lnTo>
                        <a:pt x="6168" y="1884"/>
                      </a:lnTo>
                      <a:lnTo>
                        <a:pt x="6079" y="2055"/>
                      </a:lnTo>
                      <a:lnTo>
                        <a:pt x="5979" y="2224"/>
                      </a:lnTo>
                      <a:lnTo>
                        <a:pt x="5874" y="2387"/>
                      </a:lnTo>
                      <a:lnTo>
                        <a:pt x="5758" y="2544"/>
                      </a:lnTo>
                      <a:lnTo>
                        <a:pt x="5635" y="2695"/>
                      </a:lnTo>
                      <a:lnTo>
                        <a:pt x="5503" y="2840"/>
                      </a:lnTo>
                      <a:lnTo>
                        <a:pt x="5364" y="2981"/>
                      </a:lnTo>
                      <a:lnTo>
                        <a:pt x="5217" y="3112"/>
                      </a:lnTo>
                      <a:lnTo>
                        <a:pt x="5064" y="3239"/>
                      </a:lnTo>
                      <a:lnTo>
                        <a:pt x="4765" y="3470"/>
                      </a:lnTo>
                      <a:lnTo>
                        <a:pt x="4765" y="4173"/>
                      </a:lnTo>
                      <a:lnTo>
                        <a:pt x="4761" y="4318"/>
                      </a:lnTo>
                      <a:lnTo>
                        <a:pt x="4747" y="4461"/>
                      </a:lnTo>
                      <a:lnTo>
                        <a:pt x="4724" y="4604"/>
                      </a:lnTo>
                      <a:lnTo>
                        <a:pt x="4692" y="4741"/>
                      </a:lnTo>
                      <a:lnTo>
                        <a:pt x="4650" y="4879"/>
                      </a:lnTo>
                      <a:lnTo>
                        <a:pt x="4600" y="5012"/>
                      </a:lnTo>
                      <a:lnTo>
                        <a:pt x="4540" y="5141"/>
                      </a:lnTo>
                      <a:lnTo>
                        <a:pt x="4475" y="5266"/>
                      </a:lnTo>
                      <a:lnTo>
                        <a:pt x="4399" y="5387"/>
                      </a:lnTo>
                      <a:lnTo>
                        <a:pt x="4316" y="5503"/>
                      </a:lnTo>
                      <a:lnTo>
                        <a:pt x="4224" y="5614"/>
                      </a:lnTo>
                      <a:lnTo>
                        <a:pt x="4125" y="5721"/>
                      </a:lnTo>
                      <a:lnTo>
                        <a:pt x="3369" y="6474"/>
                      </a:lnTo>
                      <a:lnTo>
                        <a:pt x="3341" y="6496"/>
                      </a:lnTo>
                      <a:lnTo>
                        <a:pt x="3311" y="6508"/>
                      </a:lnTo>
                      <a:lnTo>
                        <a:pt x="3277" y="6512"/>
                      </a:lnTo>
                      <a:lnTo>
                        <a:pt x="3253" y="6510"/>
                      </a:lnTo>
                      <a:lnTo>
                        <a:pt x="3231" y="6504"/>
                      </a:lnTo>
                      <a:lnTo>
                        <a:pt x="3199" y="6486"/>
                      </a:lnTo>
                      <a:lnTo>
                        <a:pt x="3174" y="6460"/>
                      </a:lnTo>
                      <a:lnTo>
                        <a:pt x="3156" y="6427"/>
                      </a:lnTo>
                      <a:lnTo>
                        <a:pt x="3150" y="6391"/>
                      </a:lnTo>
                      <a:lnTo>
                        <a:pt x="3066" y="4787"/>
                      </a:lnTo>
                      <a:lnTo>
                        <a:pt x="2979" y="4855"/>
                      </a:lnTo>
                      <a:lnTo>
                        <a:pt x="2955" y="4869"/>
                      </a:lnTo>
                      <a:lnTo>
                        <a:pt x="2927" y="4879"/>
                      </a:lnTo>
                      <a:lnTo>
                        <a:pt x="2899" y="4881"/>
                      </a:lnTo>
                      <a:lnTo>
                        <a:pt x="2869" y="4877"/>
                      </a:lnTo>
                      <a:lnTo>
                        <a:pt x="2837" y="4867"/>
                      </a:lnTo>
                      <a:lnTo>
                        <a:pt x="2726" y="4801"/>
                      </a:lnTo>
                      <a:lnTo>
                        <a:pt x="2630" y="4881"/>
                      </a:lnTo>
                      <a:lnTo>
                        <a:pt x="2533" y="4962"/>
                      </a:lnTo>
                      <a:lnTo>
                        <a:pt x="2463" y="5020"/>
                      </a:lnTo>
                      <a:lnTo>
                        <a:pt x="2396" y="5075"/>
                      </a:lnTo>
                      <a:lnTo>
                        <a:pt x="2328" y="5131"/>
                      </a:lnTo>
                      <a:lnTo>
                        <a:pt x="2264" y="5183"/>
                      </a:lnTo>
                      <a:lnTo>
                        <a:pt x="2240" y="5199"/>
                      </a:lnTo>
                      <a:lnTo>
                        <a:pt x="2213" y="5208"/>
                      </a:lnTo>
                      <a:lnTo>
                        <a:pt x="2185" y="5210"/>
                      </a:lnTo>
                      <a:lnTo>
                        <a:pt x="2157" y="5208"/>
                      </a:lnTo>
                      <a:lnTo>
                        <a:pt x="2129" y="5199"/>
                      </a:lnTo>
                      <a:lnTo>
                        <a:pt x="2024" y="5145"/>
                      </a:lnTo>
                      <a:lnTo>
                        <a:pt x="1924" y="5083"/>
                      </a:lnTo>
                      <a:lnTo>
                        <a:pt x="1827" y="5016"/>
                      </a:lnTo>
                      <a:lnTo>
                        <a:pt x="1737" y="4942"/>
                      </a:lnTo>
                      <a:lnTo>
                        <a:pt x="1651" y="4863"/>
                      </a:lnTo>
                      <a:lnTo>
                        <a:pt x="1574" y="4779"/>
                      </a:lnTo>
                      <a:lnTo>
                        <a:pt x="1502" y="4690"/>
                      </a:lnTo>
                      <a:lnTo>
                        <a:pt x="1437" y="4596"/>
                      </a:lnTo>
                      <a:lnTo>
                        <a:pt x="1377" y="4499"/>
                      </a:lnTo>
                      <a:lnTo>
                        <a:pt x="1325" y="4396"/>
                      </a:lnTo>
                      <a:lnTo>
                        <a:pt x="1313" y="4360"/>
                      </a:lnTo>
                      <a:lnTo>
                        <a:pt x="1313" y="4324"/>
                      </a:lnTo>
                      <a:lnTo>
                        <a:pt x="1323" y="4288"/>
                      </a:lnTo>
                      <a:lnTo>
                        <a:pt x="1343" y="4259"/>
                      </a:lnTo>
                      <a:lnTo>
                        <a:pt x="1721" y="3807"/>
                      </a:lnTo>
                      <a:lnTo>
                        <a:pt x="1643" y="3672"/>
                      </a:lnTo>
                      <a:lnTo>
                        <a:pt x="1632" y="3645"/>
                      </a:lnTo>
                      <a:lnTo>
                        <a:pt x="1628" y="3615"/>
                      </a:lnTo>
                      <a:lnTo>
                        <a:pt x="1630" y="3585"/>
                      </a:lnTo>
                      <a:lnTo>
                        <a:pt x="1640" y="3555"/>
                      </a:lnTo>
                      <a:lnTo>
                        <a:pt x="1657" y="3529"/>
                      </a:lnTo>
                      <a:lnTo>
                        <a:pt x="1721" y="3450"/>
                      </a:lnTo>
                      <a:lnTo>
                        <a:pt x="121" y="3368"/>
                      </a:lnTo>
                      <a:lnTo>
                        <a:pt x="86" y="3360"/>
                      </a:lnTo>
                      <a:lnTo>
                        <a:pt x="54" y="3342"/>
                      </a:lnTo>
                      <a:lnTo>
                        <a:pt x="28" y="3319"/>
                      </a:lnTo>
                      <a:lnTo>
                        <a:pt x="8" y="3285"/>
                      </a:lnTo>
                      <a:lnTo>
                        <a:pt x="0" y="3249"/>
                      </a:lnTo>
                      <a:lnTo>
                        <a:pt x="4" y="3213"/>
                      </a:lnTo>
                      <a:lnTo>
                        <a:pt x="16" y="3178"/>
                      </a:lnTo>
                      <a:lnTo>
                        <a:pt x="38" y="3148"/>
                      </a:lnTo>
                      <a:lnTo>
                        <a:pt x="794" y="2395"/>
                      </a:lnTo>
                      <a:lnTo>
                        <a:pt x="899" y="2295"/>
                      </a:lnTo>
                      <a:lnTo>
                        <a:pt x="1011" y="2204"/>
                      </a:lnTo>
                      <a:lnTo>
                        <a:pt x="1128" y="2120"/>
                      </a:lnTo>
                      <a:lnTo>
                        <a:pt x="1250" y="2045"/>
                      </a:lnTo>
                      <a:lnTo>
                        <a:pt x="1375" y="1977"/>
                      </a:lnTo>
                      <a:lnTo>
                        <a:pt x="1504" y="1918"/>
                      </a:lnTo>
                      <a:lnTo>
                        <a:pt x="1638" y="1868"/>
                      </a:lnTo>
                      <a:lnTo>
                        <a:pt x="1773" y="1828"/>
                      </a:lnTo>
                      <a:lnTo>
                        <a:pt x="1912" y="1794"/>
                      </a:lnTo>
                      <a:lnTo>
                        <a:pt x="2053" y="1773"/>
                      </a:lnTo>
                      <a:lnTo>
                        <a:pt x="2197" y="1759"/>
                      </a:lnTo>
                      <a:lnTo>
                        <a:pt x="2342" y="1753"/>
                      </a:lnTo>
                      <a:lnTo>
                        <a:pt x="2346" y="1753"/>
                      </a:lnTo>
                      <a:lnTo>
                        <a:pt x="3084" y="1775"/>
                      </a:lnTo>
                      <a:lnTo>
                        <a:pt x="3367" y="1429"/>
                      </a:lnTo>
                      <a:lnTo>
                        <a:pt x="3496" y="1276"/>
                      </a:lnTo>
                      <a:lnTo>
                        <a:pt x="3635" y="1131"/>
                      </a:lnTo>
                      <a:lnTo>
                        <a:pt x="3780" y="994"/>
                      </a:lnTo>
                      <a:lnTo>
                        <a:pt x="3932" y="864"/>
                      </a:lnTo>
                      <a:lnTo>
                        <a:pt x="4089" y="743"/>
                      </a:lnTo>
                      <a:lnTo>
                        <a:pt x="4254" y="630"/>
                      </a:lnTo>
                      <a:lnTo>
                        <a:pt x="4423" y="527"/>
                      </a:lnTo>
                      <a:lnTo>
                        <a:pt x="4596" y="431"/>
                      </a:lnTo>
                      <a:lnTo>
                        <a:pt x="4775" y="344"/>
                      </a:lnTo>
                      <a:lnTo>
                        <a:pt x="4958" y="268"/>
                      </a:lnTo>
                      <a:lnTo>
                        <a:pt x="5145" y="199"/>
                      </a:lnTo>
                      <a:lnTo>
                        <a:pt x="5334" y="141"/>
                      </a:lnTo>
                      <a:lnTo>
                        <a:pt x="5527" y="93"/>
                      </a:lnTo>
                      <a:lnTo>
                        <a:pt x="5724" y="54"/>
                      </a:lnTo>
                      <a:lnTo>
                        <a:pt x="5923" y="26"/>
                      </a:lnTo>
                      <a:lnTo>
                        <a:pt x="6122" y="8"/>
                      </a:lnTo>
                      <a:lnTo>
                        <a:pt x="6244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800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sp>
            <p:nvSpPr>
              <p:cNvPr id="193" name="Google Shape;193;p4"/>
              <p:cNvSpPr/>
              <p:nvPr/>
            </p:nvSpPr>
            <p:spPr>
              <a:xfrm>
                <a:off x="8299711" y="4457269"/>
                <a:ext cx="273537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14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This is a sample text.  Insert your desired text here. </a:t>
                </a:r>
                <a:endParaRPr/>
              </a:p>
            </p:txBody>
          </p:sp>
        </p:grpSp>
      </p:grpSp>
      <p:sp>
        <p:nvSpPr>
          <p:cNvPr id="194" name="Google Shape;194;p4"/>
          <p:cNvSpPr/>
          <p:nvPr/>
        </p:nvSpPr>
        <p:spPr>
          <a:xfrm>
            <a:off x="4951412" y="2610036"/>
            <a:ext cx="2286000" cy="22860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571500" sx="102000" rotWithShape="0" algn="ctr" sy="1020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95" name="Google Shape;195;p4"/>
          <p:cNvGrpSpPr/>
          <p:nvPr/>
        </p:nvGrpSpPr>
        <p:grpSpPr>
          <a:xfrm>
            <a:off x="5326063" y="3235749"/>
            <a:ext cx="1536698" cy="1062340"/>
            <a:chOff x="2836863" y="1179513"/>
            <a:chExt cx="6505575" cy="4497388"/>
          </a:xfrm>
        </p:grpSpPr>
        <p:sp>
          <p:nvSpPr>
            <p:cNvPr id="196" name="Google Shape;196;p4"/>
            <p:cNvSpPr/>
            <p:nvPr/>
          </p:nvSpPr>
          <p:spPr>
            <a:xfrm>
              <a:off x="2836863" y="1179513"/>
              <a:ext cx="6505575" cy="4497388"/>
            </a:xfrm>
            <a:custGeom>
              <a:rect b="b" l="l" r="r" t="t"/>
              <a:pathLst>
                <a:path extrusionOk="0" h="2833" w="4098">
                  <a:moveTo>
                    <a:pt x="1867" y="1454"/>
                  </a:moveTo>
                  <a:lnTo>
                    <a:pt x="1867" y="1579"/>
                  </a:lnTo>
                  <a:lnTo>
                    <a:pt x="2231" y="1579"/>
                  </a:lnTo>
                  <a:lnTo>
                    <a:pt x="2231" y="1454"/>
                  </a:lnTo>
                  <a:lnTo>
                    <a:pt x="1867" y="1454"/>
                  </a:lnTo>
                  <a:close/>
                  <a:moveTo>
                    <a:pt x="934" y="1103"/>
                  </a:moveTo>
                  <a:lnTo>
                    <a:pt x="857" y="1107"/>
                  </a:lnTo>
                  <a:lnTo>
                    <a:pt x="782" y="1117"/>
                  </a:lnTo>
                  <a:lnTo>
                    <a:pt x="710" y="1134"/>
                  </a:lnTo>
                  <a:lnTo>
                    <a:pt x="641" y="1159"/>
                  </a:lnTo>
                  <a:lnTo>
                    <a:pt x="575" y="1189"/>
                  </a:lnTo>
                  <a:lnTo>
                    <a:pt x="511" y="1224"/>
                  </a:lnTo>
                  <a:lnTo>
                    <a:pt x="452" y="1265"/>
                  </a:lnTo>
                  <a:lnTo>
                    <a:pt x="397" y="1312"/>
                  </a:lnTo>
                  <a:lnTo>
                    <a:pt x="346" y="1362"/>
                  </a:lnTo>
                  <a:lnTo>
                    <a:pt x="300" y="1418"/>
                  </a:lnTo>
                  <a:lnTo>
                    <a:pt x="259" y="1477"/>
                  </a:lnTo>
                  <a:lnTo>
                    <a:pt x="223" y="1540"/>
                  </a:lnTo>
                  <a:lnTo>
                    <a:pt x="193" y="1607"/>
                  </a:lnTo>
                  <a:lnTo>
                    <a:pt x="169" y="1676"/>
                  </a:lnTo>
                  <a:lnTo>
                    <a:pt x="152" y="1748"/>
                  </a:lnTo>
                  <a:lnTo>
                    <a:pt x="141" y="1822"/>
                  </a:lnTo>
                  <a:lnTo>
                    <a:pt x="137" y="1899"/>
                  </a:lnTo>
                  <a:lnTo>
                    <a:pt x="141" y="1976"/>
                  </a:lnTo>
                  <a:lnTo>
                    <a:pt x="152" y="2051"/>
                  </a:lnTo>
                  <a:lnTo>
                    <a:pt x="169" y="2123"/>
                  </a:lnTo>
                  <a:lnTo>
                    <a:pt x="193" y="2191"/>
                  </a:lnTo>
                  <a:lnTo>
                    <a:pt x="223" y="2258"/>
                  </a:lnTo>
                  <a:lnTo>
                    <a:pt x="259" y="2322"/>
                  </a:lnTo>
                  <a:lnTo>
                    <a:pt x="300" y="2380"/>
                  </a:lnTo>
                  <a:lnTo>
                    <a:pt x="346" y="2436"/>
                  </a:lnTo>
                  <a:lnTo>
                    <a:pt x="397" y="2487"/>
                  </a:lnTo>
                  <a:lnTo>
                    <a:pt x="452" y="2533"/>
                  </a:lnTo>
                  <a:lnTo>
                    <a:pt x="511" y="2574"/>
                  </a:lnTo>
                  <a:lnTo>
                    <a:pt x="575" y="2609"/>
                  </a:lnTo>
                  <a:lnTo>
                    <a:pt x="641" y="2640"/>
                  </a:lnTo>
                  <a:lnTo>
                    <a:pt x="710" y="2664"/>
                  </a:lnTo>
                  <a:lnTo>
                    <a:pt x="782" y="2681"/>
                  </a:lnTo>
                  <a:lnTo>
                    <a:pt x="857" y="2691"/>
                  </a:lnTo>
                  <a:lnTo>
                    <a:pt x="934" y="2695"/>
                  </a:lnTo>
                  <a:lnTo>
                    <a:pt x="1010" y="2691"/>
                  </a:lnTo>
                  <a:lnTo>
                    <a:pt x="1085" y="2681"/>
                  </a:lnTo>
                  <a:lnTo>
                    <a:pt x="1157" y="2664"/>
                  </a:lnTo>
                  <a:lnTo>
                    <a:pt x="1227" y="2640"/>
                  </a:lnTo>
                  <a:lnTo>
                    <a:pt x="1293" y="2609"/>
                  </a:lnTo>
                  <a:lnTo>
                    <a:pt x="1356" y="2574"/>
                  </a:lnTo>
                  <a:lnTo>
                    <a:pt x="1416" y="2533"/>
                  </a:lnTo>
                  <a:lnTo>
                    <a:pt x="1470" y="2487"/>
                  </a:lnTo>
                  <a:lnTo>
                    <a:pt x="1521" y="2436"/>
                  </a:lnTo>
                  <a:lnTo>
                    <a:pt x="1567" y="2380"/>
                  </a:lnTo>
                  <a:lnTo>
                    <a:pt x="1609" y="2322"/>
                  </a:lnTo>
                  <a:lnTo>
                    <a:pt x="1645" y="2258"/>
                  </a:lnTo>
                  <a:lnTo>
                    <a:pt x="1674" y="2191"/>
                  </a:lnTo>
                  <a:lnTo>
                    <a:pt x="1698" y="2123"/>
                  </a:lnTo>
                  <a:lnTo>
                    <a:pt x="1715" y="2051"/>
                  </a:lnTo>
                  <a:lnTo>
                    <a:pt x="1727" y="1976"/>
                  </a:lnTo>
                  <a:lnTo>
                    <a:pt x="1730" y="1899"/>
                  </a:lnTo>
                  <a:lnTo>
                    <a:pt x="1727" y="1822"/>
                  </a:lnTo>
                  <a:lnTo>
                    <a:pt x="1715" y="1748"/>
                  </a:lnTo>
                  <a:lnTo>
                    <a:pt x="1698" y="1676"/>
                  </a:lnTo>
                  <a:lnTo>
                    <a:pt x="1674" y="1607"/>
                  </a:lnTo>
                  <a:lnTo>
                    <a:pt x="1645" y="1540"/>
                  </a:lnTo>
                  <a:lnTo>
                    <a:pt x="1609" y="1477"/>
                  </a:lnTo>
                  <a:lnTo>
                    <a:pt x="1567" y="1418"/>
                  </a:lnTo>
                  <a:lnTo>
                    <a:pt x="1521" y="1362"/>
                  </a:lnTo>
                  <a:lnTo>
                    <a:pt x="1470" y="1312"/>
                  </a:lnTo>
                  <a:lnTo>
                    <a:pt x="1416" y="1265"/>
                  </a:lnTo>
                  <a:lnTo>
                    <a:pt x="1356" y="1224"/>
                  </a:lnTo>
                  <a:lnTo>
                    <a:pt x="1293" y="1189"/>
                  </a:lnTo>
                  <a:lnTo>
                    <a:pt x="1227" y="1159"/>
                  </a:lnTo>
                  <a:lnTo>
                    <a:pt x="1157" y="1134"/>
                  </a:lnTo>
                  <a:lnTo>
                    <a:pt x="1085" y="1117"/>
                  </a:lnTo>
                  <a:lnTo>
                    <a:pt x="1010" y="1107"/>
                  </a:lnTo>
                  <a:lnTo>
                    <a:pt x="934" y="1103"/>
                  </a:lnTo>
                  <a:close/>
                  <a:moveTo>
                    <a:pt x="3164" y="1103"/>
                  </a:moveTo>
                  <a:lnTo>
                    <a:pt x="3086" y="1107"/>
                  </a:lnTo>
                  <a:lnTo>
                    <a:pt x="3013" y="1117"/>
                  </a:lnTo>
                  <a:lnTo>
                    <a:pt x="2940" y="1134"/>
                  </a:lnTo>
                  <a:lnTo>
                    <a:pt x="2871" y="1159"/>
                  </a:lnTo>
                  <a:lnTo>
                    <a:pt x="2804" y="1189"/>
                  </a:lnTo>
                  <a:lnTo>
                    <a:pt x="2742" y="1224"/>
                  </a:lnTo>
                  <a:lnTo>
                    <a:pt x="2682" y="1265"/>
                  </a:lnTo>
                  <a:lnTo>
                    <a:pt x="2626" y="1312"/>
                  </a:lnTo>
                  <a:lnTo>
                    <a:pt x="2576" y="1362"/>
                  </a:lnTo>
                  <a:lnTo>
                    <a:pt x="2529" y="1418"/>
                  </a:lnTo>
                  <a:lnTo>
                    <a:pt x="2488" y="1477"/>
                  </a:lnTo>
                  <a:lnTo>
                    <a:pt x="2453" y="1540"/>
                  </a:lnTo>
                  <a:lnTo>
                    <a:pt x="2423" y="1607"/>
                  </a:lnTo>
                  <a:lnTo>
                    <a:pt x="2398" y="1676"/>
                  </a:lnTo>
                  <a:lnTo>
                    <a:pt x="2381" y="1748"/>
                  </a:lnTo>
                  <a:lnTo>
                    <a:pt x="2371" y="1822"/>
                  </a:lnTo>
                  <a:lnTo>
                    <a:pt x="2367" y="1899"/>
                  </a:lnTo>
                  <a:lnTo>
                    <a:pt x="2371" y="1976"/>
                  </a:lnTo>
                  <a:lnTo>
                    <a:pt x="2381" y="2051"/>
                  </a:lnTo>
                  <a:lnTo>
                    <a:pt x="2398" y="2123"/>
                  </a:lnTo>
                  <a:lnTo>
                    <a:pt x="2423" y="2191"/>
                  </a:lnTo>
                  <a:lnTo>
                    <a:pt x="2453" y="2258"/>
                  </a:lnTo>
                  <a:lnTo>
                    <a:pt x="2488" y="2322"/>
                  </a:lnTo>
                  <a:lnTo>
                    <a:pt x="2529" y="2380"/>
                  </a:lnTo>
                  <a:lnTo>
                    <a:pt x="2575" y="2436"/>
                  </a:lnTo>
                  <a:lnTo>
                    <a:pt x="2626" y="2487"/>
                  </a:lnTo>
                  <a:lnTo>
                    <a:pt x="2682" y="2533"/>
                  </a:lnTo>
                  <a:lnTo>
                    <a:pt x="2742" y="2574"/>
                  </a:lnTo>
                  <a:lnTo>
                    <a:pt x="2804" y="2609"/>
                  </a:lnTo>
                  <a:lnTo>
                    <a:pt x="2871" y="2640"/>
                  </a:lnTo>
                  <a:lnTo>
                    <a:pt x="2940" y="2664"/>
                  </a:lnTo>
                  <a:lnTo>
                    <a:pt x="3013" y="2681"/>
                  </a:lnTo>
                  <a:lnTo>
                    <a:pt x="3086" y="2691"/>
                  </a:lnTo>
                  <a:lnTo>
                    <a:pt x="3164" y="2695"/>
                  </a:lnTo>
                  <a:lnTo>
                    <a:pt x="3241" y="2691"/>
                  </a:lnTo>
                  <a:lnTo>
                    <a:pt x="3315" y="2681"/>
                  </a:lnTo>
                  <a:lnTo>
                    <a:pt x="3387" y="2664"/>
                  </a:lnTo>
                  <a:lnTo>
                    <a:pt x="3456" y="2640"/>
                  </a:lnTo>
                  <a:lnTo>
                    <a:pt x="3523" y="2609"/>
                  </a:lnTo>
                  <a:lnTo>
                    <a:pt x="3586" y="2574"/>
                  </a:lnTo>
                  <a:lnTo>
                    <a:pt x="3645" y="2533"/>
                  </a:lnTo>
                  <a:lnTo>
                    <a:pt x="3701" y="2487"/>
                  </a:lnTo>
                  <a:lnTo>
                    <a:pt x="3752" y="2436"/>
                  </a:lnTo>
                  <a:lnTo>
                    <a:pt x="3798" y="2380"/>
                  </a:lnTo>
                  <a:lnTo>
                    <a:pt x="3839" y="2322"/>
                  </a:lnTo>
                  <a:lnTo>
                    <a:pt x="3874" y="2258"/>
                  </a:lnTo>
                  <a:lnTo>
                    <a:pt x="3905" y="2191"/>
                  </a:lnTo>
                  <a:lnTo>
                    <a:pt x="3929" y="2123"/>
                  </a:lnTo>
                  <a:lnTo>
                    <a:pt x="3946" y="2051"/>
                  </a:lnTo>
                  <a:lnTo>
                    <a:pt x="3956" y="1976"/>
                  </a:lnTo>
                  <a:lnTo>
                    <a:pt x="3960" y="1899"/>
                  </a:lnTo>
                  <a:lnTo>
                    <a:pt x="3956" y="1822"/>
                  </a:lnTo>
                  <a:lnTo>
                    <a:pt x="3946" y="1748"/>
                  </a:lnTo>
                  <a:lnTo>
                    <a:pt x="3929" y="1676"/>
                  </a:lnTo>
                  <a:lnTo>
                    <a:pt x="3905" y="1607"/>
                  </a:lnTo>
                  <a:lnTo>
                    <a:pt x="3874" y="1540"/>
                  </a:lnTo>
                  <a:lnTo>
                    <a:pt x="3839" y="1477"/>
                  </a:lnTo>
                  <a:lnTo>
                    <a:pt x="3798" y="1418"/>
                  </a:lnTo>
                  <a:lnTo>
                    <a:pt x="3752" y="1362"/>
                  </a:lnTo>
                  <a:lnTo>
                    <a:pt x="3701" y="1312"/>
                  </a:lnTo>
                  <a:lnTo>
                    <a:pt x="3645" y="1265"/>
                  </a:lnTo>
                  <a:lnTo>
                    <a:pt x="3586" y="1224"/>
                  </a:lnTo>
                  <a:lnTo>
                    <a:pt x="3523" y="1189"/>
                  </a:lnTo>
                  <a:lnTo>
                    <a:pt x="3456" y="1159"/>
                  </a:lnTo>
                  <a:lnTo>
                    <a:pt x="3387" y="1134"/>
                  </a:lnTo>
                  <a:lnTo>
                    <a:pt x="3315" y="1117"/>
                  </a:lnTo>
                  <a:lnTo>
                    <a:pt x="3241" y="1107"/>
                  </a:lnTo>
                  <a:lnTo>
                    <a:pt x="3164" y="1103"/>
                  </a:lnTo>
                  <a:close/>
                  <a:moveTo>
                    <a:pt x="1867" y="909"/>
                  </a:moveTo>
                  <a:lnTo>
                    <a:pt x="1867" y="1317"/>
                  </a:lnTo>
                  <a:lnTo>
                    <a:pt x="2229" y="1317"/>
                  </a:lnTo>
                  <a:lnTo>
                    <a:pt x="2229" y="909"/>
                  </a:lnTo>
                  <a:lnTo>
                    <a:pt x="1867" y="909"/>
                  </a:lnTo>
                  <a:close/>
                  <a:moveTo>
                    <a:pt x="2839" y="265"/>
                  </a:moveTo>
                  <a:lnTo>
                    <a:pt x="2780" y="268"/>
                  </a:lnTo>
                  <a:lnTo>
                    <a:pt x="2723" y="280"/>
                  </a:lnTo>
                  <a:lnTo>
                    <a:pt x="2668" y="297"/>
                  </a:lnTo>
                  <a:lnTo>
                    <a:pt x="2617" y="321"/>
                  </a:lnTo>
                  <a:lnTo>
                    <a:pt x="2570" y="349"/>
                  </a:lnTo>
                  <a:lnTo>
                    <a:pt x="2525" y="384"/>
                  </a:lnTo>
                  <a:lnTo>
                    <a:pt x="2487" y="424"/>
                  </a:lnTo>
                  <a:lnTo>
                    <a:pt x="2452" y="467"/>
                  </a:lnTo>
                  <a:lnTo>
                    <a:pt x="2422" y="515"/>
                  </a:lnTo>
                  <a:lnTo>
                    <a:pt x="2398" y="567"/>
                  </a:lnTo>
                  <a:lnTo>
                    <a:pt x="2381" y="620"/>
                  </a:lnTo>
                  <a:lnTo>
                    <a:pt x="2371" y="678"/>
                  </a:lnTo>
                  <a:lnTo>
                    <a:pt x="2367" y="737"/>
                  </a:lnTo>
                  <a:lnTo>
                    <a:pt x="2367" y="1413"/>
                  </a:lnTo>
                  <a:lnTo>
                    <a:pt x="2411" y="1348"/>
                  </a:lnTo>
                  <a:lnTo>
                    <a:pt x="2459" y="1286"/>
                  </a:lnTo>
                  <a:lnTo>
                    <a:pt x="2513" y="1230"/>
                  </a:lnTo>
                  <a:lnTo>
                    <a:pt x="2571" y="1178"/>
                  </a:lnTo>
                  <a:lnTo>
                    <a:pt x="2635" y="1130"/>
                  </a:lnTo>
                  <a:lnTo>
                    <a:pt x="2701" y="1088"/>
                  </a:lnTo>
                  <a:lnTo>
                    <a:pt x="2770" y="1052"/>
                  </a:lnTo>
                  <a:lnTo>
                    <a:pt x="2844" y="1022"/>
                  </a:lnTo>
                  <a:lnTo>
                    <a:pt x="2920" y="997"/>
                  </a:lnTo>
                  <a:lnTo>
                    <a:pt x="2999" y="980"/>
                  </a:lnTo>
                  <a:lnTo>
                    <a:pt x="3080" y="969"/>
                  </a:lnTo>
                  <a:lnTo>
                    <a:pt x="3164" y="966"/>
                  </a:lnTo>
                  <a:lnTo>
                    <a:pt x="3239" y="969"/>
                  </a:lnTo>
                  <a:lnTo>
                    <a:pt x="3313" y="977"/>
                  </a:lnTo>
                  <a:lnTo>
                    <a:pt x="3384" y="992"/>
                  </a:lnTo>
                  <a:lnTo>
                    <a:pt x="3453" y="1012"/>
                  </a:lnTo>
                  <a:lnTo>
                    <a:pt x="3522" y="1037"/>
                  </a:lnTo>
                  <a:lnTo>
                    <a:pt x="3586" y="1067"/>
                  </a:lnTo>
                  <a:lnTo>
                    <a:pt x="3557" y="1018"/>
                  </a:lnTo>
                  <a:lnTo>
                    <a:pt x="3528" y="969"/>
                  </a:lnTo>
                  <a:lnTo>
                    <a:pt x="3499" y="921"/>
                  </a:lnTo>
                  <a:lnTo>
                    <a:pt x="3471" y="874"/>
                  </a:lnTo>
                  <a:lnTo>
                    <a:pt x="3443" y="827"/>
                  </a:lnTo>
                  <a:lnTo>
                    <a:pt x="3416" y="782"/>
                  </a:lnTo>
                  <a:lnTo>
                    <a:pt x="3391" y="740"/>
                  </a:lnTo>
                  <a:lnTo>
                    <a:pt x="3366" y="699"/>
                  </a:lnTo>
                  <a:lnTo>
                    <a:pt x="3344" y="660"/>
                  </a:lnTo>
                  <a:lnTo>
                    <a:pt x="3323" y="625"/>
                  </a:lnTo>
                  <a:lnTo>
                    <a:pt x="3304" y="593"/>
                  </a:lnTo>
                  <a:lnTo>
                    <a:pt x="3287" y="566"/>
                  </a:lnTo>
                  <a:lnTo>
                    <a:pt x="3273" y="541"/>
                  </a:lnTo>
                  <a:lnTo>
                    <a:pt x="3261" y="521"/>
                  </a:lnTo>
                  <a:lnTo>
                    <a:pt x="3251" y="505"/>
                  </a:lnTo>
                  <a:lnTo>
                    <a:pt x="3244" y="495"/>
                  </a:lnTo>
                  <a:lnTo>
                    <a:pt x="3242" y="490"/>
                  </a:lnTo>
                  <a:lnTo>
                    <a:pt x="3211" y="445"/>
                  </a:lnTo>
                  <a:lnTo>
                    <a:pt x="3175" y="404"/>
                  </a:lnTo>
                  <a:lnTo>
                    <a:pt x="3136" y="369"/>
                  </a:lnTo>
                  <a:lnTo>
                    <a:pt x="3093" y="338"/>
                  </a:lnTo>
                  <a:lnTo>
                    <a:pt x="3047" y="312"/>
                  </a:lnTo>
                  <a:lnTo>
                    <a:pt x="2998" y="292"/>
                  </a:lnTo>
                  <a:lnTo>
                    <a:pt x="2947" y="277"/>
                  </a:lnTo>
                  <a:lnTo>
                    <a:pt x="2894" y="267"/>
                  </a:lnTo>
                  <a:lnTo>
                    <a:pt x="2839" y="265"/>
                  </a:lnTo>
                  <a:close/>
                  <a:moveTo>
                    <a:pt x="2510" y="138"/>
                  </a:moveTo>
                  <a:lnTo>
                    <a:pt x="2478" y="142"/>
                  </a:lnTo>
                  <a:lnTo>
                    <a:pt x="2447" y="151"/>
                  </a:lnTo>
                  <a:lnTo>
                    <a:pt x="2421" y="169"/>
                  </a:lnTo>
                  <a:lnTo>
                    <a:pt x="2398" y="191"/>
                  </a:lnTo>
                  <a:lnTo>
                    <a:pt x="2381" y="217"/>
                  </a:lnTo>
                  <a:lnTo>
                    <a:pt x="2371" y="249"/>
                  </a:lnTo>
                  <a:lnTo>
                    <a:pt x="2367" y="281"/>
                  </a:lnTo>
                  <a:lnTo>
                    <a:pt x="2367" y="352"/>
                  </a:lnTo>
                  <a:lnTo>
                    <a:pt x="2407" y="308"/>
                  </a:lnTo>
                  <a:lnTo>
                    <a:pt x="2452" y="267"/>
                  </a:lnTo>
                  <a:lnTo>
                    <a:pt x="2499" y="231"/>
                  </a:lnTo>
                  <a:lnTo>
                    <a:pt x="2551" y="200"/>
                  </a:lnTo>
                  <a:lnTo>
                    <a:pt x="2606" y="174"/>
                  </a:lnTo>
                  <a:lnTo>
                    <a:pt x="2585" y="159"/>
                  </a:lnTo>
                  <a:lnTo>
                    <a:pt x="2563" y="147"/>
                  </a:lnTo>
                  <a:lnTo>
                    <a:pt x="2538" y="140"/>
                  </a:lnTo>
                  <a:lnTo>
                    <a:pt x="2510" y="138"/>
                  </a:lnTo>
                  <a:close/>
                  <a:moveTo>
                    <a:pt x="1586" y="138"/>
                  </a:moveTo>
                  <a:lnTo>
                    <a:pt x="1560" y="140"/>
                  </a:lnTo>
                  <a:lnTo>
                    <a:pt x="1535" y="147"/>
                  </a:lnTo>
                  <a:lnTo>
                    <a:pt x="1511" y="159"/>
                  </a:lnTo>
                  <a:lnTo>
                    <a:pt x="1492" y="174"/>
                  </a:lnTo>
                  <a:lnTo>
                    <a:pt x="1546" y="200"/>
                  </a:lnTo>
                  <a:lnTo>
                    <a:pt x="1597" y="231"/>
                  </a:lnTo>
                  <a:lnTo>
                    <a:pt x="1646" y="267"/>
                  </a:lnTo>
                  <a:lnTo>
                    <a:pt x="1691" y="308"/>
                  </a:lnTo>
                  <a:lnTo>
                    <a:pt x="1730" y="352"/>
                  </a:lnTo>
                  <a:lnTo>
                    <a:pt x="1730" y="281"/>
                  </a:lnTo>
                  <a:lnTo>
                    <a:pt x="1727" y="249"/>
                  </a:lnTo>
                  <a:lnTo>
                    <a:pt x="1715" y="217"/>
                  </a:lnTo>
                  <a:lnTo>
                    <a:pt x="1698" y="191"/>
                  </a:lnTo>
                  <a:lnTo>
                    <a:pt x="1677" y="169"/>
                  </a:lnTo>
                  <a:lnTo>
                    <a:pt x="1650" y="151"/>
                  </a:lnTo>
                  <a:lnTo>
                    <a:pt x="1620" y="142"/>
                  </a:lnTo>
                  <a:lnTo>
                    <a:pt x="1586" y="138"/>
                  </a:lnTo>
                  <a:close/>
                  <a:moveTo>
                    <a:pt x="1586" y="0"/>
                  </a:moveTo>
                  <a:lnTo>
                    <a:pt x="1632" y="3"/>
                  </a:lnTo>
                  <a:lnTo>
                    <a:pt x="1676" y="15"/>
                  </a:lnTo>
                  <a:lnTo>
                    <a:pt x="1715" y="32"/>
                  </a:lnTo>
                  <a:lnTo>
                    <a:pt x="1753" y="54"/>
                  </a:lnTo>
                  <a:lnTo>
                    <a:pt x="1785" y="83"/>
                  </a:lnTo>
                  <a:lnTo>
                    <a:pt x="1813" y="115"/>
                  </a:lnTo>
                  <a:lnTo>
                    <a:pt x="1836" y="153"/>
                  </a:lnTo>
                  <a:lnTo>
                    <a:pt x="1854" y="193"/>
                  </a:lnTo>
                  <a:lnTo>
                    <a:pt x="1864" y="236"/>
                  </a:lnTo>
                  <a:lnTo>
                    <a:pt x="1867" y="281"/>
                  </a:lnTo>
                  <a:lnTo>
                    <a:pt x="1867" y="772"/>
                  </a:lnTo>
                  <a:lnTo>
                    <a:pt x="2231" y="772"/>
                  </a:lnTo>
                  <a:lnTo>
                    <a:pt x="2231" y="281"/>
                  </a:lnTo>
                  <a:lnTo>
                    <a:pt x="2233" y="236"/>
                  </a:lnTo>
                  <a:lnTo>
                    <a:pt x="2244" y="193"/>
                  </a:lnTo>
                  <a:lnTo>
                    <a:pt x="2262" y="153"/>
                  </a:lnTo>
                  <a:lnTo>
                    <a:pt x="2284" y="115"/>
                  </a:lnTo>
                  <a:lnTo>
                    <a:pt x="2313" y="83"/>
                  </a:lnTo>
                  <a:lnTo>
                    <a:pt x="2345" y="54"/>
                  </a:lnTo>
                  <a:lnTo>
                    <a:pt x="2382" y="32"/>
                  </a:lnTo>
                  <a:lnTo>
                    <a:pt x="2422" y="15"/>
                  </a:lnTo>
                  <a:lnTo>
                    <a:pt x="2466" y="3"/>
                  </a:lnTo>
                  <a:lnTo>
                    <a:pt x="2510" y="0"/>
                  </a:lnTo>
                  <a:lnTo>
                    <a:pt x="2553" y="3"/>
                  </a:lnTo>
                  <a:lnTo>
                    <a:pt x="2593" y="12"/>
                  </a:lnTo>
                  <a:lnTo>
                    <a:pt x="2630" y="27"/>
                  </a:lnTo>
                  <a:lnTo>
                    <a:pt x="2665" y="46"/>
                  </a:lnTo>
                  <a:lnTo>
                    <a:pt x="2697" y="71"/>
                  </a:lnTo>
                  <a:lnTo>
                    <a:pt x="2726" y="100"/>
                  </a:lnTo>
                  <a:lnTo>
                    <a:pt x="2749" y="134"/>
                  </a:lnTo>
                  <a:lnTo>
                    <a:pt x="2751" y="134"/>
                  </a:lnTo>
                  <a:lnTo>
                    <a:pt x="2794" y="129"/>
                  </a:lnTo>
                  <a:lnTo>
                    <a:pt x="2839" y="128"/>
                  </a:lnTo>
                  <a:lnTo>
                    <a:pt x="2902" y="130"/>
                  </a:lnTo>
                  <a:lnTo>
                    <a:pt x="2964" y="140"/>
                  </a:lnTo>
                  <a:lnTo>
                    <a:pt x="3024" y="156"/>
                  </a:lnTo>
                  <a:lnTo>
                    <a:pt x="3081" y="178"/>
                  </a:lnTo>
                  <a:lnTo>
                    <a:pt x="3137" y="205"/>
                  </a:lnTo>
                  <a:lnTo>
                    <a:pt x="3188" y="237"/>
                  </a:lnTo>
                  <a:lnTo>
                    <a:pt x="3237" y="275"/>
                  </a:lnTo>
                  <a:lnTo>
                    <a:pt x="3282" y="318"/>
                  </a:lnTo>
                  <a:lnTo>
                    <a:pt x="3323" y="365"/>
                  </a:lnTo>
                  <a:lnTo>
                    <a:pt x="3359" y="418"/>
                  </a:lnTo>
                  <a:lnTo>
                    <a:pt x="3361" y="423"/>
                  </a:lnTo>
                  <a:lnTo>
                    <a:pt x="3369" y="434"/>
                  </a:lnTo>
                  <a:lnTo>
                    <a:pt x="3379" y="450"/>
                  </a:lnTo>
                  <a:lnTo>
                    <a:pt x="3391" y="471"/>
                  </a:lnTo>
                  <a:lnTo>
                    <a:pt x="3406" y="497"/>
                  </a:lnTo>
                  <a:lnTo>
                    <a:pt x="3425" y="527"/>
                  </a:lnTo>
                  <a:lnTo>
                    <a:pt x="3445" y="559"/>
                  </a:lnTo>
                  <a:lnTo>
                    <a:pt x="3467" y="597"/>
                  </a:lnTo>
                  <a:lnTo>
                    <a:pt x="3491" y="637"/>
                  </a:lnTo>
                  <a:lnTo>
                    <a:pt x="3517" y="679"/>
                  </a:lnTo>
                  <a:lnTo>
                    <a:pt x="3544" y="724"/>
                  </a:lnTo>
                  <a:lnTo>
                    <a:pt x="3572" y="770"/>
                  </a:lnTo>
                  <a:lnTo>
                    <a:pt x="3600" y="817"/>
                  </a:lnTo>
                  <a:lnTo>
                    <a:pt x="3630" y="867"/>
                  </a:lnTo>
                  <a:lnTo>
                    <a:pt x="3660" y="915"/>
                  </a:lnTo>
                  <a:lnTo>
                    <a:pt x="3690" y="965"/>
                  </a:lnTo>
                  <a:lnTo>
                    <a:pt x="3720" y="1015"/>
                  </a:lnTo>
                  <a:lnTo>
                    <a:pt x="3749" y="1064"/>
                  </a:lnTo>
                  <a:lnTo>
                    <a:pt x="3779" y="1113"/>
                  </a:lnTo>
                  <a:lnTo>
                    <a:pt x="3808" y="1160"/>
                  </a:lnTo>
                  <a:lnTo>
                    <a:pt x="3835" y="1205"/>
                  </a:lnTo>
                  <a:lnTo>
                    <a:pt x="3861" y="1248"/>
                  </a:lnTo>
                  <a:lnTo>
                    <a:pt x="3885" y="1290"/>
                  </a:lnTo>
                  <a:lnTo>
                    <a:pt x="3909" y="1328"/>
                  </a:lnTo>
                  <a:lnTo>
                    <a:pt x="3930" y="1364"/>
                  </a:lnTo>
                  <a:lnTo>
                    <a:pt x="3948" y="1395"/>
                  </a:lnTo>
                  <a:lnTo>
                    <a:pt x="3965" y="1423"/>
                  </a:lnTo>
                  <a:lnTo>
                    <a:pt x="3978" y="1446"/>
                  </a:lnTo>
                  <a:lnTo>
                    <a:pt x="3990" y="1465"/>
                  </a:lnTo>
                  <a:lnTo>
                    <a:pt x="3997" y="1479"/>
                  </a:lnTo>
                  <a:lnTo>
                    <a:pt x="4002" y="1487"/>
                  </a:lnTo>
                  <a:lnTo>
                    <a:pt x="4029" y="1551"/>
                  </a:lnTo>
                  <a:lnTo>
                    <a:pt x="4053" y="1617"/>
                  </a:lnTo>
                  <a:lnTo>
                    <a:pt x="4073" y="1685"/>
                  </a:lnTo>
                  <a:lnTo>
                    <a:pt x="4087" y="1755"/>
                  </a:lnTo>
                  <a:lnTo>
                    <a:pt x="4094" y="1826"/>
                  </a:lnTo>
                  <a:lnTo>
                    <a:pt x="4098" y="1899"/>
                  </a:lnTo>
                  <a:lnTo>
                    <a:pt x="4094" y="1984"/>
                  </a:lnTo>
                  <a:lnTo>
                    <a:pt x="4082" y="2067"/>
                  </a:lnTo>
                  <a:lnTo>
                    <a:pt x="4064" y="2146"/>
                  </a:lnTo>
                  <a:lnTo>
                    <a:pt x="4039" y="2225"/>
                  </a:lnTo>
                  <a:lnTo>
                    <a:pt x="4007" y="2299"/>
                  </a:lnTo>
                  <a:lnTo>
                    <a:pt x="3970" y="2370"/>
                  </a:lnTo>
                  <a:lnTo>
                    <a:pt x="3926" y="2437"/>
                  </a:lnTo>
                  <a:lnTo>
                    <a:pt x="3878" y="2500"/>
                  </a:lnTo>
                  <a:lnTo>
                    <a:pt x="3823" y="2559"/>
                  </a:lnTo>
                  <a:lnTo>
                    <a:pt x="3764" y="2613"/>
                  </a:lnTo>
                  <a:lnTo>
                    <a:pt x="3702" y="2661"/>
                  </a:lnTo>
                  <a:lnTo>
                    <a:pt x="3635" y="2705"/>
                  </a:lnTo>
                  <a:lnTo>
                    <a:pt x="3563" y="2742"/>
                  </a:lnTo>
                  <a:lnTo>
                    <a:pt x="3489" y="2775"/>
                  </a:lnTo>
                  <a:lnTo>
                    <a:pt x="3411" y="2799"/>
                  </a:lnTo>
                  <a:lnTo>
                    <a:pt x="3331" y="2817"/>
                  </a:lnTo>
                  <a:lnTo>
                    <a:pt x="3248" y="2829"/>
                  </a:lnTo>
                  <a:lnTo>
                    <a:pt x="3164" y="2833"/>
                  </a:lnTo>
                  <a:lnTo>
                    <a:pt x="3079" y="2829"/>
                  </a:lnTo>
                  <a:lnTo>
                    <a:pt x="2996" y="2817"/>
                  </a:lnTo>
                  <a:lnTo>
                    <a:pt x="2916" y="2799"/>
                  </a:lnTo>
                  <a:lnTo>
                    <a:pt x="2838" y="2775"/>
                  </a:lnTo>
                  <a:lnTo>
                    <a:pt x="2764" y="2742"/>
                  </a:lnTo>
                  <a:lnTo>
                    <a:pt x="2693" y="2705"/>
                  </a:lnTo>
                  <a:lnTo>
                    <a:pt x="2625" y="2661"/>
                  </a:lnTo>
                  <a:lnTo>
                    <a:pt x="2563" y="2613"/>
                  </a:lnTo>
                  <a:lnTo>
                    <a:pt x="2504" y="2559"/>
                  </a:lnTo>
                  <a:lnTo>
                    <a:pt x="2449" y="2500"/>
                  </a:lnTo>
                  <a:lnTo>
                    <a:pt x="2401" y="2437"/>
                  </a:lnTo>
                  <a:lnTo>
                    <a:pt x="2357" y="2370"/>
                  </a:lnTo>
                  <a:lnTo>
                    <a:pt x="2320" y="2299"/>
                  </a:lnTo>
                  <a:lnTo>
                    <a:pt x="2289" y="2225"/>
                  </a:lnTo>
                  <a:lnTo>
                    <a:pt x="2263" y="2146"/>
                  </a:lnTo>
                  <a:lnTo>
                    <a:pt x="2245" y="2067"/>
                  </a:lnTo>
                  <a:lnTo>
                    <a:pt x="2234" y="1984"/>
                  </a:lnTo>
                  <a:lnTo>
                    <a:pt x="2231" y="1899"/>
                  </a:lnTo>
                  <a:lnTo>
                    <a:pt x="2231" y="1717"/>
                  </a:lnTo>
                  <a:lnTo>
                    <a:pt x="1867" y="1717"/>
                  </a:lnTo>
                  <a:lnTo>
                    <a:pt x="1867" y="1899"/>
                  </a:lnTo>
                  <a:lnTo>
                    <a:pt x="1864" y="1984"/>
                  </a:lnTo>
                  <a:lnTo>
                    <a:pt x="1852" y="2067"/>
                  </a:lnTo>
                  <a:lnTo>
                    <a:pt x="1834" y="2146"/>
                  </a:lnTo>
                  <a:lnTo>
                    <a:pt x="1809" y="2225"/>
                  </a:lnTo>
                  <a:lnTo>
                    <a:pt x="1778" y="2299"/>
                  </a:lnTo>
                  <a:lnTo>
                    <a:pt x="1739" y="2370"/>
                  </a:lnTo>
                  <a:lnTo>
                    <a:pt x="1697" y="2437"/>
                  </a:lnTo>
                  <a:lnTo>
                    <a:pt x="1647" y="2500"/>
                  </a:lnTo>
                  <a:lnTo>
                    <a:pt x="1594" y="2559"/>
                  </a:lnTo>
                  <a:lnTo>
                    <a:pt x="1535" y="2613"/>
                  </a:lnTo>
                  <a:lnTo>
                    <a:pt x="1472" y="2661"/>
                  </a:lnTo>
                  <a:lnTo>
                    <a:pt x="1404" y="2705"/>
                  </a:lnTo>
                  <a:lnTo>
                    <a:pt x="1334" y="2742"/>
                  </a:lnTo>
                  <a:lnTo>
                    <a:pt x="1259" y="2775"/>
                  </a:lnTo>
                  <a:lnTo>
                    <a:pt x="1182" y="2799"/>
                  </a:lnTo>
                  <a:lnTo>
                    <a:pt x="1101" y="2817"/>
                  </a:lnTo>
                  <a:lnTo>
                    <a:pt x="1019" y="2829"/>
                  </a:lnTo>
                  <a:lnTo>
                    <a:pt x="934" y="2833"/>
                  </a:lnTo>
                  <a:lnTo>
                    <a:pt x="848" y="2829"/>
                  </a:lnTo>
                  <a:lnTo>
                    <a:pt x="766" y="2817"/>
                  </a:lnTo>
                  <a:lnTo>
                    <a:pt x="685" y="2799"/>
                  </a:lnTo>
                  <a:lnTo>
                    <a:pt x="608" y="2775"/>
                  </a:lnTo>
                  <a:lnTo>
                    <a:pt x="534" y="2742"/>
                  </a:lnTo>
                  <a:lnTo>
                    <a:pt x="463" y="2705"/>
                  </a:lnTo>
                  <a:lnTo>
                    <a:pt x="396" y="2661"/>
                  </a:lnTo>
                  <a:lnTo>
                    <a:pt x="332" y="2613"/>
                  </a:lnTo>
                  <a:lnTo>
                    <a:pt x="274" y="2559"/>
                  </a:lnTo>
                  <a:lnTo>
                    <a:pt x="220" y="2500"/>
                  </a:lnTo>
                  <a:lnTo>
                    <a:pt x="170" y="2437"/>
                  </a:lnTo>
                  <a:lnTo>
                    <a:pt x="128" y="2370"/>
                  </a:lnTo>
                  <a:lnTo>
                    <a:pt x="90" y="2299"/>
                  </a:lnTo>
                  <a:lnTo>
                    <a:pt x="58" y="2225"/>
                  </a:lnTo>
                  <a:lnTo>
                    <a:pt x="34" y="2146"/>
                  </a:lnTo>
                  <a:lnTo>
                    <a:pt x="15" y="2067"/>
                  </a:lnTo>
                  <a:lnTo>
                    <a:pt x="4" y="1984"/>
                  </a:lnTo>
                  <a:lnTo>
                    <a:pt x="0" y="1899"/>
                  </a:lnTo>
                  <a:lnTo>
                    <a:pt x="4" y="1814"/>
                  </a:lnTo>
                  <a:lnTo>
                    <a:pt x="15" y="1731"/>
                  </a:lnTo>
                  <a:lnTo>
                    <a:pt x="34" y="1650"/>
                  </a:lnTo>
                  <a:lnTo>
                    <a:pt x="58" y="1572"/>
                  </a:lnTo>
                  <a:lnTo>
                    <a:pt x="91" y="1497"/>
                  </a:lnTo>
                  <a:lnTo>
                    <a:pt x="97" y="1485"/>
                  </a:lnTo>
                  <a:lnTo>
                    <a:pt x="107" y="1466"/>
                  </a:lnTo>
                  <a:lnTo>
                    <a:pt x="121" y="1444"/>
                  </a:lnTo>
                  <a:lnTo>
                    <a:pt x="137" y="1416"/>
                  </a:lnTo>
                  <a:lnTo>
                    <a:pt x="156" y="1385"/>
                  </a:lnTo>
                  <a:lnTo>
                    <a:pt x="177" y="1350"/>
                  </a:lnTo>
                  <a:lnTo>
                    <a:pt x="199" y="1313"/>
                  </a:lnTo>
                  <a:lnTo>
                    <a:pt x="224" y="1273"/>
                  </a:lnTo>
                  <a:lnTo>
                    <a:pt x="249" y="1231"/>
                  </a:lnTo>
                  <a:lnTo>
                    <a:pt x="276" y="1186"/>
                  </a:lnTo>
                  <a:lnTo>
                    <a:pt x="304" y="1142"/>
                  </a:lnTo>
                  <a:lnTo>
                    <a:pt x="332" y="1095"/>
                  </a:lnTo>
                  <a:lnTo>
                    <a:pt x="361" y="1048"/>
                  </a:lnTo>
                  <a:lnTo>
                    <a:pt x="388" y="1002"/>
                  </a:lnTo>
                  <a:lnTo>
                    <a:pt x="417" y="956"/>
                  </a:lnTo>
                  <a:lnTo>
                    <a:pt x="444" y="911"/>
                  </a:lnTo>
                  <a:lnTo>
                    <a:pt x="470" y="868"/>
                  </a:lnTo>
                  <a:lnTo>
                    <a:pt x="495" y="826"/>
                  </a:lnTo>
                  <a:lnTo>
                    <a:pt x="506" y="812"/>
                  </a:lnTo>
                  <a:lnTo>
                    <a:pt x="521" y="801"/>
                  </a:lnTo>
                  <a:lnTo>
                    <a:pt x="537" y="795"/>
                  </a:lnTo>
                  <a:lnTo>
                    <a:pt x="555" y="793"/>
                  </a:lnTo>
                  <a:lnTo>
                    <a:pt x="572" y="796"/>
                  </a:lnTo>
                  <a:lnTo>
                    <a:pt x="588" y="802"/>
                  </a:lnTo>
                  <a:lnTo>
                    <a:pt x="603" y="814"/>
                  </a:lnTo>
                  <a:lnTo>
                    <a:pt x="613" y="828"/>
                  </a:lnTo>
                  <a:lnTo>
                    <a:pt x="621" y="844"/>
                  </a:lnTo>
                  <a:lnTo>
                    <a:pt x="622" y="862"/>
                  </a:lnTo>
                  <a:lnTo>
                    <a:pt x="620" y="879"/>
                  </a:lnTo>
                  <a:lnTo>
                    <a:pt x="612" y="896"/>
                  </a:lnTo>
                  <a:lnTo>
                    <a:pt x="561" y="982"/>
                  </a:lnTo>
                  <a:lnTo>
                    <a:pt x="511" y="1067"/>
                  </a:lnTo>
                  <a:lnTo>
                    <a:pt x="576" y="1037"/>
                  </a:lnTo>
                  <a:lnTo>
                    <a:pt x="643" y="1012"/>
                  </a:lnTo>
                  <a:lnTo>
                    <a:pt x="713" y="992"/>
                  </a:lnTo>
                  <a:lnTo>
                    <a:pt x="785" y="977"/>
                  </a:lnTo>
                  <a:lnTo>
                    <a:pt x="858" y="969"/>
                  </a:lnTo>
                  <a:lnTo>
                    <a:pt x="934" y="966"/>
                  </a:lnTo>
                  <a:lnTo>
                    <a:pt x="1016" y="969"/>
                  </a:lnTo>
                  <a:lnTo>
                    <a:pt x="1098" y="980"/>
                  </a:lnTo>
                  <a:lnTo>
                    <a:pt x="1177" y="997"/>
                  </a:lnTo>
                  <a:lnTo>
                    <a:pt x="1253" y="1022"/>
                  </a:lnTo>
                  <a:lnTo>
                    <a:pt x="1326" y="1052"/>
                  </a:lnTo>
                  <a:lnTo>
                    <a:pt x="1397" y="1088"/>
                  </a:lnTo>
                  <a:lnTo>
                    <a:pt x="1463" y="1130"/>
                  </a:lnTo>
                  <a:lnTo>
                    <a:pt x="1525" y="1178"/>
                  </a:lnTo>
                  <a:lnTo>
                    <a:pt x="1584" y="1230"/>
                  </a:lnTo>
                  <a:lnTo>
                    <a:pt x="1637" y="1286"/>
                  </a:lnTo>
                  <a:lnTo>
                    <a:pt x="1687" y="1348"/>
                  </a:lnTo>
                  <a:lnTo>
                    <a:pt x="1730" y="1413"/>
                  </a:lnTo>
                  <a:lnTo>
                    <a:pt x="1730" y="737"/>
                  </a:lnTo>
                  <a:lnTo>
                    <a:pt x="1727" y="678"/>
                  </a:lnTo>
                  <a:lnTo>
                    <a:pt x="1715" y="620"/>
                  </a:lnTo>
                  <a:lnTo>
                    <a:pt x="1698" y="567"/>
                  </a:lnTo>
                  <a:lnTo>
                    <a:pt x="1674" y="515"/>
                  </a:lnTo>
                  <a:lnTo>
                    <a:pt x="1646" y="467"/>
                  </a:lnTo>
                  <a:lnTo>
                    <a:pt x="1611" y="424"/>
                  </a:lnTo>
                  <a:lnTo>
                    <a:pt x="1571" y="384"/>
                  </a:lnTo>
                  <a:lnTo>
                    <a:pt x="1528" y="349"/>
                  </a:lnTo>
                  <a:lnTo>
                    <a:pt x="1479" y="321"/>
                  </a:lnTo>
                  <a:lnTo>
                    <a:pt x="1428" y="297"/>
                  </a:lnTo>
                  <a:lnTo>
                    <a:pt x="1375" y="280"/>
                  </a:lnTo>
                  <a:lnTo>
                    <a:pt x="1317" y="268"/>
                  </a:lnTo>
                  <a:lnTo>
                    <a:pt x="1258" y="265"/>
                  </a:lnTo>
                  <a:lnTo>
                    <a:pt x="1203" y="267"/>
                  </a:lnTo>
                  <a:lnTo>
                    <a:pt x="1151" y="277"/>
                  </a:lnTo>
                  <a:lnTo>
                    <a:pt x="1100" y="292"/>
                  </a:lnTo>
                  <a:lnTo>
                    <a:pt x="1051" y="312"/>
                  </a:lnTo>
                  <a:lnTo>
                    <a:pt x="1005" y="338"/>
                  </a:lnTo>
                  <a:lnTo>
                    <a:pt x="962" y="369"/>
                  </a:lnTo>
                  <a:lnTo>
                    <a:pt x="922" y="404"/>
                  </a:lnTo>
                  <a:lnTo>
                    <a:pt x="887" y="445"/>
                  </a:lnTo>
                  <a:lnTo>
                    <a:pt x="856" y="490"/>
                  </a:lnTo>
                  <a:lnTo>
                    <a:pt x="855" y="491"/>
                  </a:lnTo>
                  <a:lnTo>
                    <a:pt x="852" y="496"/>
                  </a:lnTo>
                  <a:lnTo>
                    <a:pt x="848" y="502"/>
                  </a:lnTo>
                  <a:lnTo>
                    <a:pt x="842" y="511"/>
                  </a:lnTo>
                  <a:lnTo>
                    <a:pt x="835" y="525"/>
                  </a:lnTo>
                  <a:lnTo>
                    <a:pt x="825" y="540"/>
                  </a:lnTo>
                  <a:lnTo>
                    <a:pt x="814" y="561"/>
                  </a:lnTo>
                  <a:lnTo>
                    <a:pt x="799" y="584"/>
                  </a:lnTo>
                  <a:lnTo>
                    <a:pt x="781" y="613"/>
                  </a:lnTo>
                  <a:lnTo>
                    <a:pt x="761" y="648"/>
                  </a:lnTo>
                  <a:lnTo>
                    <a:pt x="738" y="688"/>
                  </a:lnTo>
                  <a:lnTo>
                    <a:pt x="727" y="701"/>
                  </a:lnTo>
                  <a:lnTo>
                    <a:pt x="712" y="712"/>
                  </a:lnTo>
                  <a:lnTo>
                    <a:pt x="695" y="719"/>
                  </a:lnTo>
                  <a:lnTo>
                    <a:pt x="678" y="721"/>
                  </a:lnTo>
                  <a:lnTo>
                    <a:pt x="661" y="719"/>
                  </a:lnTo>
                  <a:lnTo>
                    <a:pt x="643" y="711"/>
                  </a:lnTo>
                  <a:lnTo>
                    <a:pt x="629" y="700"/>
                  </a:lnTo>
                  <a:lnTo>
                    <a:pt x="618" y="685"/>
                  </a:lnTo>
                  <a:lnTo>
                    <a:pt x="612" y="669"/>
                  </a:lnTo>
                  <a:lnTo>
                    <a:pt x="610" y="651"/>
                  </a:lnTo>
                  <a:lnTo>
                    <a:pt x="612" y="634"/>
                  </a:lnTo>
                  <a:lnTo>
                    <a:pt x="620" y="617"/>
                  </a:lnTo>
                  <a:lnTo>
                    <a:pt x="642" y="579"/>
                  </a:lnTo>
                  <a:lnTo>
                    <a:pt x="662" y="547"/>
                  </a:lnTo>
                  <a:lnTo>
                    <a:pt x="678" y="518"/>
                  </a:lnTo>
                  <a:lnTo>
                    <a:pt x="693" y="495"/>
                  </a:lnTo>
                  <a:lnTo>
                    <a:pt x="704" y="476"/>
                  </a:lnTo>
                  <a:lnTo>
                    <a:pt x="713" y="460"/>
                  </a:lnTo>
                  <a:lnTo>
                    <a:pt x="722" y="448"/>
                  </a:lnTo>
                  <a:lnTo>
                    <a:pt x="727" y="438"/>
                  </a:lnTo>
                  <a:lnTo>
                    <a:pt x="731" y="430"/>
                  </a:lnTo>
                  <a:lnTo>
                    <a:pt x="734" y="425"/>
                  </a:lnTo>
                  <a:lnTo>
                    <a:pt x="736" y="421"/>
                  </a:lnTo>
                  <a:lnTo>
                    <a:pt x="738" y="420"/>
                  </a:lnTo>
                  <a:lnTo>
                    <a:pt x="738" y="419"/>
                  </a:lnTo>
                  <a:lnTo>
                    <a:pt x="739" y="418"/>
                  </a:lnTo>
                  <a:lnTo>
                    <a:pt x="775" y="365"/>
                  </a:lnTo>
                  <a:lnTo>
                    <a:pt x="815" y="318"/>
                  </a:lnTo>
                  <a:lnTo>
                    <a:pt x="860" y="275"/>
                  </a:lnTo>
                  <a:lnTo>
                    <a:pt x="908" y="237"/>
                  </a:lnTo>
                  <a:lnTo>
                    <a:pt x="960" y="205"/>
                  </a:lnTo>
                  <a:lnTo>
                    <a:pt x="1015" y="178"/>
                  </a:lnTo>
                  <a:lnTo>
                    <a:pt x="1072" y="156"/>
                  </a:lnTo>
                  <a:lnTo>
                    <a:pt x="1133" y="140"/>
                  </a:lnTo>
                  <a:lnTo>
                    <a:pt x="1194" y="130"/>
                  </a:lnTo>
                  <a:lnTo>
                    <a:pt x="1258" y="128"/>
                  </a:lnTo>
                  <a:lnTo>
                    <a:pt x="1302" y="129"/>
                  </a:lnTo>
                  <a:lnTo>
                    <a:pt x="1347" y="134"/>
                  </a:lnTo>
                  <a:lnTo>
                    <a:pt x="1372" y="100"/>
                  </a:lnTo>
                  <a:lnTo>
                    <a:pt x="1401" y="71"/>
                  </a:lnTo>
                  <a:lnTo>
                    <a:pt x="1433" y="46"/>
                  </a:lnTo>
                  <a:lnTo>
                    <a:pt x="1468" y="27"/>
                  </a:lnTo>
                  <a:lnTo>
                    <a:pt x="1505" y="12"/>
                  </a:lnTo>
                  <a:lnTo>
                    <a:pt x="1545" y="3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6845301" y="3181350"/>
              <a:ext cx="2027238" cy="2025650"/>
            </a:xfrm>
            <a:custGeom>
              <a:rect b="b" l="l" r="r" t="t"/>
              <a:pathLst>
                <a:path extrusionOk="0" h="1276" w="1277">
                  <a:moveTo>
                    <a:pt x="639" y="0"/>
                  </a:moveTo>
                  <a:lnTo>
                    <a:pt x="704" y="2"/>
                  </a:lnTo>
                  <a:lnTo>
                    <a:pt x="769" y="14"/>
                  </a:lnTo>
                  <a:lnTo>
                    <a:pt x="833" y="30"/>
                  </a:lnTo>
                  <a:lnTo>
                    <a:pt x="894" y="53"/>
                  </a:lnTo>
                  <a:lnTo>
                    <a:pt x="952" y="82"/>
                  </a:lnTo>
                  <a:lnTo>
                    <a:pt x="1007" y="117"/>
                  </a:lnTo>
                  <a:lnTo>
                    <a:pt x="1059" y="157"/>
                  </a:lnTo>
                  <a:lnTo>
                    <a:pt x="1106" y="203"/>
                  </a:lnTo>
                  <a:lnTo>
                    <a:pt x="1116" y="218"/>
                  </a:lnTo>
                  <a:lnTo>
                    <a:pt x="1122" y="235"/>
                  </a:lnTo>
                  <a:lnTo>
                    <a:pt x="1125" y="252"/>
                  </a:lnTo>
                  <a:lnTo>
                    <a:pt x="1121" y="270"/>
                  </a:lnTo>
                  <a:lnTo>
                    <a:pt x="1115" y="286"/>
                  </a:lnTo>
                  <a:lnTo>
                    <a:pt x="1103" y="300"/>
                  </a:lnTo>
                  <a:lnTo>
                    <a:pt x="1088" y="311"/>
                  </a:lnTo>
                  <a:lnTo>
                    <a:pt x="1071" y="317"/>
                  </a:lnTo>
                  <a:lnTo>
                    <a:pt x="1054" y="318"/>
                  </a:lnTo>
                  <a:lnTo>
                    <a:pt x="1037" y="316"/>
                  </a:lnTo>
                  <a:lnTo>
                    <a:pt x="1020" y="308"/>
                  </a:lnTo>
                  <a:lnTo>
                    <a:pt x="1006" y="296"/>
                  </a:lnTo>
                  <a:lnTo>
                    <a:pt x="968" y="261"/>
                  </a:lnTo>
                  <a:lnTo>
                    <a:pt x="928" y="229"/>
                  </a:lnTo>
                  <a:lnTo>
                    <a:pt x="885" y="201"/>
                  </a:lnTo>
                  <a:lnTo>
                    <a:pt x="839" y="179"/>
                  </a:lnTo>
                  <a:lnTo>
                    <a:pt x="790" y="160"/>
                  </a:lnTo>
                  <a:lnTo>
                    <a:pt x="742" y="148"/>
                  </a:lnTo>
                  <a:lnTo>
                    <a:pt x="691" y="139"/>
                  </a:lnTo>
                  <a:lnTo>
                    <a:pt x="639" y="137"/>
                  </a:lnTo>
                  <a:lnTo>
                    <a:pt x="576" y="140"/>
                  </a:lnTo>
                  <a:lnTo>
                    <a:pt x="515" y="152"/>
                  </a:lnTo>
                  <a:lnTo>
                    <a:pt x="457" y="170"/>
                  </a:lnTo>
                  <a:lnTo>
                    <a:pt x="403" y="195"/>
                  </a:lnTo>
                  <a:lnTo>
                    <a:pt x="352" y="226"/>
                  </a:lnTo>
                  <a:lnTo>
                    <a:pt x="305" y="264"/>
                  </a:lnTo>
                  <a:lnTo>
                    <a:pt x="264" y="305"/>
                  </a:lnTo>
                  <a:lnTo>
                    <a:pt x="227" y="352"/>
                  </a:lnTo>
                  <a:lnTo>
                    <a:pt x="196" y="403"/>
                  </a:lnTo>
                  <a:lnTo>
                    <a:pt x="171" y="456"/>
                  </a:lnTo>
                  <a:lnTo>
                    <a:pt x="152" y="515"/>
                  </a:lnTo>
                  <a:lnTo>
                    <a:pt x="141" y="576"/>
                  </a:lnTo>
                  <a:lnTo>
                    <a:pt x="137" y="638"/>
                  </a:lnTo>
                  <a:lnTo>
                    <a:pt x="141" y="701"/>
                  </a:lnTo>
                  <a:lnTo>
                    <a:pt x="152" y="761"/>
                  </a:lnTo>
                  <a:lnTo>
                    <a:pt x="171" y="820"/>
                  </a:lnTo>
                  <a:lnTo>
                    <a:pt x="196" y="873"/>
                  </a:lnTo>
                  <a:lnTo>
                    <a:pt x="227" y="924"/>
                  </a:lnTo>
                  <a:lnTo>
                    <a:pt x="264" y="971"/>
                  </a:lnTo>
                  <a:lnTo>
                    <a:pt x="305" y="1012"/>
                  </a:lnTo>
                  <a:lnTo>
                    <a:pt x="352" y="1050"/>
                  </a:lnTo>
                  <a:lnTo>
                    <a:pt x="403" y="1081"/>
                  </a:lnTo>
                  <a:lnTo>
                    <a:pt x="457" y="1106"/>
                  </a:lnTo>
                  <a:lnTo>
                    <a:pt x="515" y="1124"/>
                  </a:lnTo>
                  <a:lnTo>
                    <a:pt x="576" y="1135"/>
                  </a:lnTo>
                  <a:lnTo>
                    <a:pt x="639" y="1139"/>
                  </a:lnTo>
                  <a:lnTo>
                    <a:pt x="702" y="1135"/>
                  </a:lnTo>
                  <a:lnTo>
                    <a:pt x="762" y="1124"/>
                  </a:lnTo>
                  <a:lnTo>
                    <a:pt x="820" y="1106"/>
                  </a:lnTo>
                  <a:lnTo>
                    <a:pt x="874" y="1081"/>
                  </a:lnTo>
                  <a:lnTo>
                    <a:pt x="925" y="1050"/>
                  </a:lnTo>
                  <a:lnTo>
                    <a:pt x="972" y="1012"/>
                  </a:lnTo>
                  <a:lnTo>
                    <a:pt x="1013" y="971"/>
                  </a:lnTo>
                  <a:lnTo>
                    <a:pt x="1050" y="924"/>
                  </a:lnTo>
                  <a:lnTo>
                    <a:pt x="1081" y="873"/>
                  </a:lnTo>
                  <a:lnTo>
                    <a:pt x="1106" y="820"/>
                  </a:lnTo>
                  <a:lnTo>
                    <a:pt x="1125" y="761"/>
                  </a:lnTo>
                  <a:lnTo>
                    <a:pt x="1136" y="701"/>
                  </a:lnTo>
                  <a:lnTo>
                    <a:pt x="1140" y="638"/>
                  </a:lnTo>
                  <a:lnTo>
                    <a:pt x="1137" y="581"/>
                  </a:lnTo>
                  <a:lnTo>
                    <a:pt x="1127" y="524"/>
                  </a:lnTo>
                  <a:lnTo>
                    <a:pt x="1111" y="469"/>
                  </a:lnTo>
                  <a:lnTo>
                    <a:pt x="1106" y="450"/>
                  </a:lnTo>
                  <a:lnTo>
                    <a:pt x="1108" y="433"/>
                  </a:lnTo>
                  <a:lnTo>
                    <a:pt x="1114" y="417"/>
                  </a:lnTo>
                  <a:lnTo>
                    <a:pt x="1122" y="402"/>
                  </a:lnTo>
                  <a:lnTo>
                    <a:pt x="1136" y="389"/>
                  </a:lnTo>
                  <a:lnTo>
                    <a:pt x="1152" y="380"/>
                  </a:lnTo>
                  <a:lnTo>
                    <a:pt x="1170" y="377"/>
                  </a:lnTo>
                  <a:lnTo>
                    <a:pt x="1187" y="378"/>
                  </a:lnTo>
                  <a:lnTo>
                    <a:pt x="1205" y="383"/>
                  </a:lnTo>
                  <a:lnTo>
                    <a:pt x="1219" y="393"/>
                  </a:lnTo>
                  <a:lnTo>
                    <a:pt x="1231" y="405"/>
                  </a:lnTo>
                  <a:lnTo>
                    <a:pt x="1239" y="422"/>
                  </a:lnTo>
                  <a:lnTo>
                    <a:pt x="1256" y="475"/>
                  </a:lnTo>
                  <a:lnTo>
                    <a:pt x="1268" y="529"/>
                  </a:lnTo>
                  <a:lnTo>
                    <a:pt x="1275" y="583"/>
                  </a:lnTo>
                  <a:lnTo>
                    <a:pt x="1277" y="638"/>
                  </a:lnTo>
                  <a:lnTo>
                    <a:pt x="1273" y="708"/>
                  </a:lnTo>
                  <a:lnTo>
                    <a:pt x="1263" y="775"/>
                  </a:lnTo>
                  <a:lnTo>
                    <a:pt x="1244" y="839"/>
                  </a:lnTo>
                  <a:lnTo>
                    <a:pt x="1221" y="902"/>
                  </a:lnTo>
                  <a:lnTo>
                    <a:pt x="1190" y="960"/>
                  </a:lnTo>
                  <a:lnTo>
                    <a:pt x="1154" y="1015"/>
                  </a:lnTo>
                  <a:lnTo>
                    <a:pt x="1112" y="1066"/>
                  </a:lnTo>
                  <a:lnTo>
                    <a:pt x="1066" y="1112"/>
                  </a:lnTo>
                  <a:lnTo>
                    <a:pt x="1015" y="1153"/>
                  </a:lnTo>
                  <a:lnTo>
                    <a:pt x="961" y="1189"/>
                  </a:lnTo>
                  <a:lnTo>
                    <a:pt x="902" y="1220"/>
                  </a:lnTo>
                  <a:lnTo>
                    <a:pt x="840" y="1244"/>
                  </a:lnTo>
                  <a:lnTo>
                    <a:pt x="775" y="1262"/>
                  </a:lnTo>
                  <a:lnTo>
                    <a:pt x="708" y="1272"/>
                  </a:lnTo>
                  <a:lnTo>
                    <a:pt x="639" y="1276"/>
                  </a:lnTo>
                  <a:lnTo>
                    <a:pt x="569" y="1272"/>
                  </a:lnTo>
                  <a:lnTo>
                    <a:pt x="502" y="1262"/>
                  </a:lnTo>
                  <a:lnTo>
                    <a:pt x="437" y="1244"/>
                  </a:lnTo>
                  <a:lnTo>
                    <a:pt x="375" y="1220"/>
                  </a:lnTo>
                  <a:lnTo>
                    <a:pt x="316" y="1189"/>
                  </a:lnTo>
                  <a:lnTo>
                    <a:pt x="262" y="1153"/>
                  </a:lnTo>
                  <a:lnTo>
                    <a:pt x="211" y="1112"/>
                  </a:lnTo>
                  <a:lnTo>
                    <a:pt x="165" y="1066"/>
                  </a:lnTo>
                  <a:lnTo>
                    <a:pt x="124" y="1015"/>
                  </a:lnTo>
                  <a:lnTo>
                    <a:pt x="87" y="960"/>
                  </a:lnTo>
                  <a:lnTo>
                    <a:pt x="56" y="902"/>
                  </a:lnTo>
                  <a:lnTo>
                    <a:pt x="33" y="839"/>
                  </a:lnTo>
                  <a:lnTo>
                    <a:pt x="15" y="775"/>
                  </a:lnTo>
                  <a:lnTo>
                    <a:pt x="4" y="708"/>
                  </a:lnTo>
                  <a:lnTo>
                    <a:pt x="0" y="638"/>
                  </a:lnTo>
                  <a:lnTo>
                    <a:pt x="4" y="568"/>
                  </a:lnTo>
                  <a:lnTo>
                    <a:pt x="15" y="501"/>
                  </a:lnTo>
                  <a:lnTo>
                    <a:pt x="33" y="436"/>
                  </a:lnTo>
                  <a:lnTo>
                    <a:pt x="56" y="374"/>
                  </a:lnTo>
                  <a:lnTo>
                    <a:pt x="87" y="316"/>
                  </a:lnTo>
                  <a:lnTo>
                    <a:pt x="124" y="261"/>
                  </a:lnTo>
                  <a:lnTo>
                    <a:pt x="165" y="210"/>
                  </a:lnTo>
                  <a:lnTo>
                    <a:pt x="211" y="164"/>
                  </a:lnTo>
                  <a:lnTo>
                    <a:pt x="262" y="123"/>
                  </a:lnTo>
                  <a:lnTo>
                    <a:pt x="316" y="87"/>
                  </a:lnTo>
                  <a:lnTo>
                    <a:pt x="375" y="56"/>
                  </a:lnTo>
                  <a:lnTo>
                    <a:pt x="437" y="32"/>
                  </a:lnTo>
                  <a:lnTo>
                    <a:pt x="502" y="15"/>
                  </a:lnTo>
                  <a:lnTo>
                    <a:pt x="569" y="4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3305176" y="3181350"/>
              <a:ext cx="2027238" cy="2025650"/>
            </a:xfrm>
            <a:custGeom>
              <a:rect b="b" l="l" r="r" t="t"/>
              <a:pathLst>
                <a:path extrusionOk="0" h="1276" w="1277">
                  <a:moveTo>
                    <a:pt x="639" y="137"/>
                  </a:moveTo>
                  <a:lnTo>
                    <a:pt x="576" y="140"/>
                  </a:lnTo>
                  <a:lnTo>
                    <a:pt x="515" y="152"/>
                  </a:lnTo>
                  <a:lnTo>
                    <a:pt x="458" y="170"/>
                  </a:lnTo>
                  <a:lnTo>
                    <a:pt x="403" y="195"/>
                  </a:lnTo>
                  <a:lnTo>
                    <a:pt x="352" y="226"/>
                  </a:lnTo>
                  <a:lnTo>
                    <a:pt x="306" y="264"/>
                  </a:lnTo>
                  <a:lnTo>
                    <a:pt x="264" y="305"/>
                  </a:lnTo>
                  <a:lnTo>
                    <a:pt x="227" y="352"/>
                  </a:lnTo>
                  <a:lnTo>
                    <a:pt x="196" y="403"/>
                  </a:lnTo>
                  <a:lnTo>
                    <a:pt x="172" y="456"/>
                  </a:lnTo>
                  <a:lnTo>
                    <a:pt x="153" y="515"/>
                  </a:lnTo>
                  <a:lnTo>
                    <a:pt x="142" y="576"/>
                  </a:lnTo>
                  <a:lnTo>
                    <a:pt x="137" y="638"/>
                  </a:lnTo>
                  <a:lnTo>
                    <a:pt x="142" y="701"/>
                  </a:lnTo>
                  <a:lnTo>
                    <a:pt x="153" y="761"/>
                  </a:lnTo>
                  <a:lnTo>
                    <a:pt x="172" y="820"/>
                  </a:lnTo>
                  <a:lnTo>
                    <a:pt x="196" y="873"/>
                  </a:lnTo>
                  <a:lnTo>
                    <a:pt x="227" y="924"/>
                  </a:lnTo>
                  <a:lnTo>
                    <a:pt x="264" y="971"/>
                  </a:lnTo>
                  <a:lnTo>
                    <a:pt x="306" y="1012"/>
                  </a:lnTo>
                  <a:lnTo>
                    <a:pt x="352" y="1050"/>
                  </a:lnTo>
                  <a:lnTo>
                    <a:pt x="403" y="1081"/>
                  </a:lnTo>
                  <a:lnTo>
                    <a:pt x="458" y="1106"/>
                  </a:lnTo>
                  <a:lnTo>
                    <a:pt x="515" y="1124"/>
                  </a:lnTo>
                  <a:lnTo>
                    <a:pt x="576" y="1135"/>
                  </a:lnTo>
                  <a:lnTo>
                    <a:pt x="639" y="1139"/>
                  </a:lnTo>
                  <a:lnTo>
                    <a:pt x="701" y="1135"/>
                  </a:lnTo>
                  <a:lnTo>
                    <a:pt x="762" y="1124"/>
                  </a:lnTo>
                  <a:lnTo>
                    <a:pt x="820" y="1106"/>
                  </a:lnTo>
                  <a:lnTo>
                    <a:pt x="874" y="1081"/>
                  </a:lnTo>
                  <a:lnTo>
                    <a:pt x="925" y="1050"/>
                  </a:lnTo>
                  <a:lnTo>
                    <a:pt x="971" y="1012"/>
                  </a:lnTo>
                  <a:lnTo>
                    <a:pt x="1014" y="971"/>
                  </a:lnTo>
                  <a:lnTo>
                    <a:pt x="1050" y="924"/>
                  </a:lnTo>
                  <a:lnTo>
                    <a:pt x="1081" y="873"/>
                  </a:lnTo>
                  <a:lnTo>
                    <a:pt x="1107" y="820"/>
                  </a:lnTo>
                  <a:lnTo>
                    <a:pt x="1124" y="761"/>
                  </a:lnTo>
                  <a:lnTo>
                    <a:pt x="1137" y="701"/>
                  </a:lnTo>
                  <a:lnTo>
                    <a:pt x="1141" y="638"/>
                  </a:lnTo>
                  <a:lnTo>
                    <a:pt x="1137" y="576"/>
                  </a:lnTo>
                  <a:lnTo>
                    <a:pt x="1124" y="515"/>
                  </a:lnTo>
                  <a:lnTo>
                    <a:pt x="1107" y="456"/>
                  </a:lnTo>
                  <a:lnTo>
                    <a:pt x="1081" y="403"/>
                  </a:lnTo>
                  <a:lnTo>
                    <a:pt x="1050" y="352"/>
                  </a:lnTo>
                  <a:lnTo>
                    <a:pt x="1014" y="305"/>
                  </a:lnTo>
                  <a:lnTo>
                    <a:pt x="971" y="264"/>
                  </a:lnTo>
                  <a:lnTo>
                    <a:pt x="925" y="226"/>
                  </a:lnTo>
                  <a:lnTo>
                    <a:pt x="874" y="195"/>
                  </a:lnTo>
                  <a:lnTo>
                    <a:pt x="820" y="170"/>
                  </a:lnTo>
                  <a:lnTo>
                    <a:pt x="762" y="152"/>
                  </a:lnTo>
                  <a:lnTo>
                    <a:pt x="701" y="140"/>
                  </a:lnTo>
                  <a:lnTo>
                    <a:pt x="639" y="137"/>
                  </a:lnTo>
                  <a:close/>
                  <a:moveTo>
                    <a:pt x="639" y="0"/>
                  </a:moveTo>
                  <a:lnTo>
                    <a:pt x="708" y="4"/>
                  </a:lnTo>
                  <a:lnTo>
                    <a:pt x="776" y="15"/>
                  </a:lnTo>
                  <a:lnTo>
                    <a:pt x="841" y="32"/>
                  </a:lnTo>
                  <a:lnTo>
                    <a:pt x="902" y="56"/>
                  </a:lnTo>
                  <a:lnTo>
                    <a:pt x="960" y="87"/>
                  </a:lnTo>
                  <a:lnTo>
                    <a:pt x="1016" y="123"/>
                  </a:lnTo>
                  <a:lnTo>
                    <a:pt x="1066" y="164"/>
                  </a:lnTo>
                  <a:lnTo>
                    <a:pt x="1112" y="210"/>
                  </a:lnTo>
                  <a:lnTo>
                    <a:pt x="1154" y="261"/>
                  </a:lnTo>
                  <a:lnTo>
                    <a:pt x="1190" y="316"/>
                  </a:lnTo>
                  <a:lnTo>
                    <a:pt x="1220" y="374"/>
                  </a:lnTo>
                  <a:lnTo>
                    <a:pt x="1245" y="436"/>
                  </a:lnTo>
                  <a:lnTo>
                    <a:pt x="1263" y="501"/>
                  </a:lnTo>
                  <a:lnTo>
                    <a:pt x="1274" y="568"/>
                  </a:lnTo>
                  <a:lnTo>
                    <a:pt x="1277" y="638"/>
                  </a:lnTo>
                  <a:lnTo>
                    <a:pt x="1274" y="708"/>
                  </a:lnTo>
                  <a:lnTo>
                    <a:pt x="1263" y="775"/>
                  </a:lnTo>
                  <a:lnTo>
                    <a:pt x="1245" y="839"/>
                  </a:lnTo>
                  <a:lnTo>
                    <a:pt x="1220" y="902"/>
                  </a:lnTo>
                  <a:lnTo>
                    <a:pt x="1190" y="960"/>
                  </a:lnTo>
                  <a:lnTo>
                    <a:pt x="1154" y="1015"/>
                  </a:lnTo>
                  <a:lnTo>
                    <a:pt x="1113" y="1066"/>
                  </a:lnTo>
                  <a:lnTo>
                    <a:pt x="1066" y="1112"/>
                  </a:lnTo>
                  <a:lnTo>
                    <a:pt x="1016" y="1153"/>
                  </a:lnTo>
                  <a:lnTo>
                    <a:pt x="960" y="1189"/>
                  </a:lnTo>
                  <a:lnTo>
                    <a:pt x="902" y="1220"/>
                  </a:lnTo>
                  <a:lnTo>
                    <a:pt x="841" y="1244"/>
                  </a:lnTo>
                  <a:lnTo>
                    <a:pt x="776" y="1262"/>
                  </a:lnTo>
                  <a:lnTo>
                    <a:pt x="708" y="1272"/>
                  </a:lnTo>
                  <a:lnTo>
                    <a:pt x="639" y="1276"/>
                  </a:lnTo>
                  <a:lnTo>
                    <a:pt x="570" y="1272"/>
                  </a:lnTo>
                  <a:lnTo>
                    <a:pt x="502" y="1262"/>
                  </a:lnTo>
                  <a:lnTo>
                    <a:pt x="436" y="1244"/>
                  </a:lnTo>
                  <a:lnTo>
                    <a:pt x="376" y="1220"/>
                  </a:lnTo>
                  <a:lnTo>
                    <a:pt x="317" y="1189"/>
                  </a:lnTo>
                  <a:lnTo>
                    <a:pt x="262" y="1153"/>
                  </a:lnTo>
                  <a:lnTo>
                    <a:pt x="211" y="1112"/>
                  </a:lnTo>
                  <a:lnTo>
                    <a:pt x="165" y="1066"/>
                  </a:lnTo>
                  <a:lnTo>
                    <a:pt x="123" y="1015"/>
                  </a:lnTo>
                  <a:lnTo>
                    <a:pt x="87" y="960"/>
                  </a:lnTo>
                  <a:lnTo>
                    <a:pt x="57" y="902"/>
                  </a:lnTo>
                  <a:lnTo>
                    <a:pt x="32" y="839"/>
                  </a:lnTo>
                  <a:lnTo>
                    <a:pt x="15" y="775"/>
                  </a:lnTo>
                  <a:lnTo>
                    <a:pt x="4" y="708"/>
                  </a:lnTo>
                  <a:lnTo>
                    <a:pt x="0" y="638"/>
                  </a:lnTo>
                  <a:lnTo>
                    <a:pt x="4" y="568"/>
                  </a:lnTo>
                  <a:lnTo>
                    <a:pt x="15" y="501"/>
                  </a:lnTo>
                  <a:lnTo>
                    <a:pt x="32" y="436"/>
                  </a:lnTo>
                  <a:lnTo>
                    <a:pt x="57" y="374"/>
                  </a:lnTo>
                  <a:lnTo>
                    <a:pt x="87" y="316"/>
                  </a:lnTo>
                  <a:lnTo>
                    <a:pt x="123" y="261"/>
                  </a:lnTo>
                  <a:lnTo>
                    <a:pt x="165" y="210"/>
                  </a:lnTo>
                  <a:lnTo>
                    <a:pt x="211" y="164"/>
                  </a:lnTo>
                  <a:lnTo>
                    <a:pt x="262" y="123"/>
                  </a:lnTo>
                  <a:lnTo>
                    <a:pt x="317" y="87"/>
                  </a:lnTo>
                  <a:lnTo>
                    <a:pt x="376" y="56"/>
                  </a:lnTo>
                  <a:lnTo>
                    <a:pt x="436" y="32"/>
                  </a:lnTo>
                  <a:lnTo>
                    <a:pt x="502" y="15"/>
                  </a:lnTo>
                  <a:lnTo>
                    <a:pt x="570" y="4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199" name="Google Shape;199;p4"/>
          <p:cNvSpPr/>
          <p:nvPr/>
        </p:nvSpPr>
        <p:spPr>
          <a:xfrm>
            <a:off x="4604801" y="1258781"/>
            <a:ext cx="295232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Tell us more about your company.  What you do, where you operate, size of company etc. </a:t>
            </a:r>
            <a:endParaRPr/>
          </a:p>
        </p:txBody>
      </p:sp>
      <p:sp>
        <p:nvSpPr>
          <p:cNvPr id="200" name="Google Shape;200;p4"/>
          <p:cNvSpPr txBox="1"/>
          <p:nvPr/>
        </p:nvSpPr>
        <p:spPr>
          <a:xfrm>
            <a:off x="5338328" y="5169097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8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VISION</a:t>
            </a:r>
            <a:endParaRPr b="1" sz="28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5"/>
          <p:cNvSpPr/>
          <p:nvPr/>
        </p:nvSpPr>
        <p:spPr>
          <a:xfrm>
            <a:off x="1053852" y="2048080"/>
            <a:ext cx="5635211" cy="33105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440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Your Image</a:t>
            </a:r>
            <a:endParaRPr/>
          </a:p>
        </p:txBody>
      </p:sp>
      <p:sp>
        <p:nvSpPr>
          <p:cNvPr id="206" name="Google Shape;206;p5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Open Sans"/>
              <a:buNone/>
            </a:pPr>
            <a:r>
              <a:rPr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The </a:t>
            </a:r>
            <a:r>
              <a:rPr b="1"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Product / Service</a:t>
            </a:r>
            <a:endParaRPr/>
          </a:p>
        </p:txBody>
      </p:sp>
      <p:grpSp>
        <p:nvGrpSpPr>
          <p:cNvPr id="207" name="Google Shape;207;p5"/>
          <p:cNvGrpSpPr/>
          <p:nvPr/>
        </p:nvGrpSpPr>
        <p:grpSpPr>
          <a:xfrm>
            <a:off x="1053852" y="1556792"/>
            <a:ext cx="5635211" cy="4006214"/>
            <a:chOff x="1053852" y="1556792"/>
            <a:chExt cx="5635211" cy="4006214"/>
          </a:xfrm>
        </p:grpSpPr>
        <p:grpSp>
          <p:nvGrpSpPr>
            <p:cNvPr id="208" name="Google Shape;208;p5"/>
            <p:cNvGrpSpPr/>
            <p:nvPr/>
          </p:nvGrpSpPr>
          <p:grpSpPr>
            <a:xfrm>
              <a:off x="1053852" y="1556792"/>
              <a:ext cx="5635211" cy="4006214"/>
              <a:chOff x="1395303" y="1641568"/>
              <a:chExt cx="5635211" cy="4006214"/>
            </a:xfrm>
          </p:grpSpPr>
          <p:sp>
            <p:nvSpPr>
              <p:cNvPr id="209" name="Google Shape;209;p5"/>
              <p:cNvSpPr/>
              <p:nvPr/>
            </p:nvSpPr>
            <p:spPr>
              <a:xfrm>
                <a:off x="1395303" y="1641568"/>
                <a:ext cx="5635211" cy="4006214"/>
              </a:xfrm>
              <a:prstGeom prst="roundRect">
                <a:avLst>
                  <a:gd fmla="val 4632" name="adj"/>
                </a:avLst>
              </a:prstGeom>
              <a:noFill/>
              <a:ln cap="flat" cmpd="sng" w="38100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0" name="Google Shape;210;p5"/>
              <p:cNvCxnSpPr/>
              <p:nvPr/>
            </p:nvCxnSpPr>
            <p:spPr>
              <a:xfrm>
                <a:off x="1395303" y="2132856"/>
                <a:ext cx="5635211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211" name="Google Shape;211;p5"/>
            <p:cNvSpPr/>
            <p:nvPr/>
          </p:nvSpPr>
          <p:spPr>
            <a:xfrm>
              <a:off x="1269877" y="1725678"/>
              <a:ext cx="169818" cy="16981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5"/>
            <p:cNvSpPr/>
            <p:nvPr/>
          </p:nvSpPr>
          <p:spPr>
            <a:xfrm>
              <a:off x="1537388" y="1725678"/>
              <a:ext cx="169818" cy="16981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5"/>
            <p:cNvSpPr/>
            <p:nvPr/>
          </p:nvSpPr>
          <p:spPr>
            <a:xfrm>
              <a:off x="1804898" y="1725678"/>
              <a:ext cx="169818" cy="16981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5"/>
          <p:cNvGrpSpPr/>
          <p:nvPr/>
        </p:nvGrpSpPr>
        <p:grpSpPr>
          <a:xfrm>
            <a:off x="8254653" y="1764343"/>
            <a:ext cx="2880319" cy="919429"/>
            <a:chOff x="8182644" y="1510728"/>
            <a:chExt cx="2880319" cy="919429"/>
          </a:xfrm>
        </p:grpSpPr>
        <p:sp>
          <p:nvSpPr>
            <p:cNvPr id="215" name="Google Shape;215;p5"/>
            <p:cNvSpPr txBox="1"/>
            <p:nvPr/>
          </p:nvSpPr>
          <p:spPr>
            <a:xfrm>
              <a:off x="8182644" y="1906937"/>
              <a:ext cx="288031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replace this text.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sample.</a:t>
              </a:r>
              <a:endParaRPr/>
            </a:p>
          </p:txBody>
        </p:sp>
        <p:sp>
          <p:nvSpPr>
            <p:cNvPr id="216" name="Google Shape;216;p5"/>
            <p:cNvSpPr txBox="1"/>
            <p:nvPr/>
          </p:nvSpPr>
          <p:spPr>
            <a:xfrm>
              <a:off x="8182644" y="1510728"/>
              <a:ext cx="288031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18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Text</a:t>
              </a:r>
              <a:endParaRPr/>
            </a:p>
          </p:txBody>
        </p:sp>
      </p:grpSp>
      <p:grpSp>
        <p:nvGrpSpPr>
          <p:cNvPr id="217" name="Google Shape;217;p5"/>
          <p:cNvGrpSpPr/>
          <p:nvPr/>
        </p:nvGrpSpPr>
        <p:grpSpPr>
          <a:xfrm>
            <a:off x="8254653" y="3109773"/>
            <a:ext cx="2880319" cy="919429"/>
            <a:chOff x="8182644" y="1510728"/>
            <a:chExt cx="2880319" cy="919429"/>
          </a:xfrm>
        </p:grpSpPr>
        <p:sp>
          <p:nvSpPr>
            <p:cNvPr id="218" name="Google Shape;218;p5"/>
            <p:cNvSpPr txBox="1"/>
            <p:nvPr/>
          </p:nvSpPr>
          <p:spPr>
            <a:xfrm>
              <a:off x="8182644" y="1906937"/>
              <a:ext cx="288031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replace this text.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sample.</a:t>
              </a:r>
              <a:endParaRPr/>
            </a:p>
          </p:txBody>
        </p:sp>
        <p:sp>
          <p:nvSpPr>
            <p:cNvPr id="219" name="Google Shape;219;p5"/>
            <p:cNvSpPr txBox="1"/>
            <p:nvPr/>
          </p:nvSpPr>
          <p:spPr>
            <a:xfrm>
              <a:off x="8182644" y="1510728"/>
              <a:ext cx="288031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18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Text</a:t>
              </a:r>
              <a:endParaRPr/>
            </a:p>
          </p:txBody>
        </p:sp>
      </p:grpSp>
      <p:grpSp>
        <p:nvGrpSpPr>
          <p:cNvPr id="220" name="Google Shape;220;p5"/>
          <p:cNvGrpSpPr/>
          <p:nvPr/>
        </p:nvGrpSpPr>
        <p:grpSpPr>
          <a:xfrm>
            <a:off x="8254653" y="4439184"/>
            <a:ext cx="2880319" cy="919429"/>
            <a:chOff x="8182644" y="1510728"/>
            <a:chExt cx="2880319" cy="919429"/>
          </a:xfrm>
        </p:grpSpPr>
        <p:sp>
          <p:nvSpPr>
            <p:cNvPr id="221" name="Google Shape;221;p5"/>
            <p:cNvSpPr txBox="1"/>
            <p:nvPr/>
          </p:nvSpPr>
          <p:spPr>
            <a:xfrm>
              <a:off x="8182644" y="1906937"/>
              <a:ext cx="288031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You can replace this text.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sample.</a:t>
              </a:r>
              <a:endParaRPr/>
            </a:p>
          </p:txBody>
        </p:sp>
        <p:sp>
          <p:nvSpPr>
            <p:cNvPr id="222" name="Google Shape;222;p5"/>
            <p:cNvSpPr txBox="1"/>
            <p:nvPr/>
          </p:nvSpPr>
          <p:spPr>
            <a:xfrm>
              <a:off x="8182644" y="1510728"/>
              <a:ext cx="288031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IN" sz="1800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Text</a:t>
              </a:r>
              <a:endParaRPr/>
            </a:p>
          </p:txBody>
        </p:sp>
      </p:grpSp>
      <p:cxnSp>
        <p:nvCxnSpPr>
          <p:cNvPr id="223" name="Google Shape;223;p5"/>
          <p:cNvCxnSpPr/>
          <p:nvPr/>
        </p:nvCxnSpPr>
        <p:spPr>
          <a:xfrm>
            <a:off x="1053852" y="5358613"/>
            <a:ext cx="5635211" cy="0"/>
          </a:xfrm>
          <a:prstGeom prst="straightConnector1">
            <a:avLst/>
          </a:prstGeom>
          <a:noFill/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4" name="Google Shape;224;p5"/>
          <p:cNvSpPr/>
          <p:nvPr/>
        </p:nvSpPr>
        <p:spPr>
          <a:xfrm>
            <a:off x="7278974" y="1816094"/>
            <a:ext cx="815926" cy="815926"/>
          </a:xfrm>
          <a:prstGeom prst="ellipse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5"/>
          <p:cNvSpPr/>
          <p:nvPr/>
        </p:nvSpPr>
        <p:spPr>
          <a:xfrm>
            <a:off x="7278974" y="3161524"/>
            <a:ext cx="815926" cy="815926"/>
          </a:xfrm>
          <a:prstGeom prst="ellipse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5"/>
          <p:cNvSpPr/>
          <p:nvPr/>
        </p:nvSpPr>
        <p:spPr>
          <a:xfrm>
            <a:off x="7278974" y="4490935"/>
            <a:ext cx="815926" cy="815926"/>
          </a:xfrm>
          <a:prstGeom prst="ellipse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7" name="Google Shape;227;p5"/>
          <p:cNvGrpSpPr/>
          <p:nvPr/>
        </p:nvGrpSpPr>
        <p:grpSpPr>
          <a:xfrm>
            <a:off x="7525045" y="2062263"/>
            <a:ext cx="323785" cy="323588"/>
            <a:chOff x="-6281738" y="2490788"/>
            <a:chExt cx="5207001" cy="5203825"/>
          </a:xfrm>
        </p:grpSpPr>
        <p:sp>
          <p:nvSpPr>
            <p:cNvPr id="228" name="Google Shape;228;p5"/>
            <p:cNvSpPr/>
            <p:nvPr/>
          </p:nvSpPr>
          <p:spPr>
            <a:xfrm>
              <a:off x="-4387850" y="2490788"/>
              <a:ext cx="3313113" cy="3311525"/>
            </a:xfrm>
            <a:custGeom>
              <a:rect b="b" l="l" r="r" t="t"/>
              <a:pathLst>
                <a:path extrusionOk="0" h="4172" w="4175">
                  <a:moveTo>
                    <a:pt x="1490" y="0"/>
                  </a:moveTo>
                  <a:lnTo>
                    <a:pt x="3876" y="0"/>
                  </a:lnTo>
                  <a:lnTo>
                    <a:pt x="3936" y="6"/>
                  </a:lnTo>
                  <a:lnTo>
                    <a:pt x="3992" y="24"/>
                  </a:lnTo>
                  <a:lnTo>
                    <a:pt x="4043" y="52"/>
                  </a:lnTo>
                  <a:lnTo>
                    <a:pt x="4087" y="88"/>
                  </a:lnTo>
                  <a:lnTo>
                    <a:pt x="4123" y="132"/>
                  </a:lnTo>
                  <a:lnTo>
                    <a:pt x="4151" y="183"/>
                  </a:lnTo>
                  <a:lnTo>
                    <a:pt x="4169" y="239"/>
                  </a:lnTo>
                  <a:lnTo>
                    <a:pt x="4175" y="299"/>
                  </a:lnTo>
                  <a:lnTo>
                    <a:pt x="4175" y="2683"/>
                  </a:lnTo>
                  <a:lnTo>
                    <a:pt x="4169" y="2743"/>
                  </a:lnTo>
                  <a:lnTo>
                    <a:pt x="4151" y="2799"/>
                  </a:lnTo>
                  <a:lnTo>
                    <a:pt x="4123" y="2848"/>
                  </a:lnTo>
                  <a:lnTo>
                    <a:pt x="4087" y="2892"/>
                  </a:lnTo>
                  <a:lnTo>
                    <a:pt x="4043" y="2930"/>
                  </a:lnTo>
                  <a:lnTo>
                    <a:pt x="3992" y="2956"/>
                  </a:lnTo>
                  <a:lnTo>
                    <a:pt x="3936" y="2974"/>
                  </a:lnTo>
                  <a:lnTo>
                    <a:pt x="3876" y="2980"/>
                  </a:lnTo>
                  <a:lnTo>
                    <a:pt x="3816" y="2974"/>
                  </a:lnTo>
                  <a:lnTo>
                    <a:pt x="3760" y="2956"/>
                  </a:lnTo>
                  <a:lnTo>
                    <a:pt x="3710" y="2930"/>
                  </a:lnTo>
                  <a:lnTo>
                    <a:pt x="3666" y="2892"/>
                  </a:lnTo>
                  <a:lnTo>
                    <a:pt x="3629" y="2848"/>
                  </a:lnTo>
                  <a:lnTo>
                    <a:pt x="3603" y="2799"/>
                  </a:lnTo>
                  <a:lnTo>
                    <a:pt x="3585" y="2743"/>
                  </a:lnTo>
                  <a:lnTo>
                    <a:pt x="3579" y="2683"/>
                  </a:lnTo>
                  <a:lnTo>
                    <a:pt x="3579" y="1019"/>
                  </a:lnTo>
                  <a:lnTo>
                    <a:pt x="509" y="4084"/>
                  </a:lnTo>
                  <a:lnTo>
                    <a:pt x="473" y="4116"/>
                  </a:lnTo>
                  <a:lnTo>
                    <a:pt x="431" y="4140"/>
                  </a:lnTo>
                  <a:lnTo>
                    <a:pt x="389" y="4158"/>
                  </a:lnTo>
                  <a:lnTo>
                    <a:pt x="344" y="4168"/>
                  </a:lnTo>
                  <a:lnTo>
                    <a:pt x="298" y="4172"/>
                  </a:lnTo>
                  <a:lnTo>
                    <a:pt x="254" y="4168"/>
                  </a:lnTo>
                  <a:lnTo>
                    <a:pt x="208" y="4158"/>
                  </a:lnTo>
                  <a:lnTo>
                    <a:pt x="166" y="4140"/>
                  </a:lnTo>
                  <a:lnTo>
                    <a:pt x="124" y="4116"/>
                  </a:lnTo>
                  <a:lnTo>
                    <a:pt x="88" y="4084"/>
                  </a:lnTo>
                  <a:lnTo>
                    <a:pt x="52" y="4044"/>
                  </a:lnTo>
                  <a:lnTo>
                    <a:pt x="26" y="3999"/>
                  </a:lnTo>
                  <a:lnTo>
                    <a:pt x="10" y="3949"/>
                  </a:lnTo>
                  <a:lnTo>
                    <a:pt x="0" y="3899"/>
                  </a:lnTo>
                  <a:lnTo>
                    <a:pt x="0" y="3849"/>
                  </a:lnTo>
                  <a:lnTo>
                    <a:pt x="10" y="3799"/>
                  </a:lnTo>
                  <a:lnTo>
                    <a:pt x="26" y="3749"/>
                  </a:lnTo>
                  <a:lnTo>
                    <a:pt x="52" y="3706"/>
                  </a:lnTo>
                  <a:lnTo>
                    <a:pt x="88" y="3664"/>
                  </a:lnTo>
                  <a:lnTo>
                    <a:pt x="3156" y="596"/>
                  </a:lnTo>
                  <a:lnTo>
                    <a:pt x="1490" y="596"/>
                  </a:lnTo>
                  <a:lnTo>
                    <a:pt x="1431" y="590"/>
                  </a:lnTo>
                  <a:lnTo>
                    <a:pt x="1375" y="572"/>
                  </a:lnTo>
                  <a:lnTo>
                    <a:pt x="1325" y="546"/>
                  </a:lnTo>
                  <a:lnTo>
                    <a:pt x="1281" y="508"/>
                  </a:lnTo>
                  <a:lnTo>
                    <a:pt x="1243" y="464"/>
                  </a:lnTo>
                  <a:lnTo>
                    <a:pt x="1217" y="415"/>
                  </a:lnTo>
                  <a:lnTo>
                    <a:pt x="1199" y="359"/>
                  </a:lnTo>
                  <a:lnTo>
                    <a:pt x="1193" y="299"/>
                  </a:lnTo>
                  <a:lnTo>
                    <a:pt x="1199" y="239"/>
                  </a:lnTo>
                  <a:lnTo>
                    <a:pt x="1217" y="183"/>
                  </a:lnTo>
                  <a:lnTo>
                    <a:pt x="1243" y="132"/>
                  </a:lnTo>
                  <a:lnTo>
                    <a:pt x="1281" y="88"/>
                  </a:lnTo>
                  <a:lnTo>
                    <a:pt x="1325" y="52"/>
                  </a:lnTo>
                  <a:lnTo>
                    <a:pt x="1375" y="24"/>
                  </a:lnTo>
                  <a:lnTo>
                    <a:pt x="1431" y="6"/>
                  </a:lnTo>
                  <a:lnTo>
                    <a:pt x="14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-6281738" y="3436938"/>
              <a:ext cx="4260850" cy="4257675"/>
            </a:xfrm>
            <a:custGeom>
              <a:rect b="b" l="l" r="r" t="t"/>
              <a:pathLst>
                <a:path extrusionOk="0" h="5364" w="5367">
                  <a:moveTo>
                    <a:pt x="297" y="0"/>
                  </a:moveTo>
                  <a:lnTo>
                    <a:pt x="3279" y="0"/>
                  </a:lnTo>
                  <a:lnTo>
                    <a:pt x="3341" y="6"/>
                  </a:lnTo>
                  <a:lnTo>
                    <a:pt x="3397" y="24"/>
                  </a:lnTo>
                  <a:lnTo>
                    <a:pt x="3447" y="52"/>
                  </a:lnTo>
                  <a:lnTo>
                    <a:pt x="3490" y="88"/>
                  </a:lnTo>
                  <a:lnTo>
                    <a:pt x="3526" y="132"/>
                  </a:lnTo>
                  <a:lnTo>
                    <a:pt x="3554" y="181"/>
                  </a:lnTo>
                  <a:lnTo>
                    <a:pt x="3572" y="239"/>
                  </a:lnTo>
                  <a:lnTo>
                    <a:pt x="3578" y="299"/>
                  </a:lnTo>
                  <a:lnTo>
                    <a:pt x="3572" y="359"/>
                  </a:lnTo>
                  <a:lnTo>
                    <a:pt x="3554" y="415"/>
                  </a:lnTo>
                  <a:lnTo>
                    <a:pt x="3526" y="464"/>
                  </a:lnTo>
                  <a:lnTo>
                    <a:pt x="3490" y="508"/>
                  </a:lnTo>
                  <a:lnTo>
                    <a:pt x="3447" y="546"/>
                  </a:lnTo>
                  <a:lnTo>
                    <a:pt x="3397" y="572"/>
                  </a:lnTo>
                  <a:lnTo>
                    <a:pt x="3341" y="590"/>
                  </a:lnTo>
                  <a:lnTo>
                    <a:pt x="3279" y="596"/>
                  </a:lnTo>
                  <a:lnTo>
                    <a:pt x="596" y="596"/>
                  </a:lnTo>
                  <a:lnTo>
                    <a:pt x="596" y="4768"/>
                  </a:lnTo>
                  <a:lnTo>
                    <a:pt x="4771" y="4768"/>
                  </a:lnTo>
                  <a:lnTo>
                    <a:pt x="4771" y="2087"/>
                  </a:lnTo>
                  <a:lnTo>
                    <a:pt x="4777" y="2025"/>
                  </a:lnTo>
                  <a:lnTo>
                    <a:pt x="4795" y="1969"/>
                  </a:lnTo>
                  <a:lnTo>
                    <a:pt x="4821" y="1920"/>
                  </a:lnTo>
                  <a:lnTo>
                    <a:pt x="4859" y="1876"/>
                  </a:lnTo>
                  <a:lnTo>
                    <a:pt x="4903" y="1840"/>
                  </a:lnTo>
                  <a:lnTo>
                    <a:pt x="4952" y="1812"/>
                  </a:lnTo>
                  <a:lnTo>
                    <a:pt x="5008" y="1794"/>
                  </a:lnTo>
                  <a:lnTo>
                    <a:pt x="5068" y="1788"/>
                  </a:lnTo>
                  <a:lnTo>
                    <a:pt x="5128" y="1794"/>
                  </a:lnTo>
                  <a:lnTo>
                    <a:pt x="5186" y="1812"/>
                  </a:lnTo>
                  <a:lnTo>
                    <a:pt x="5236" y="1840"/>
                  </a:lnTo>
                  <a:lnTo>
                    <a:pt x="5280" y="1876"/>
                  </a:lnTo>
                  <a:lnTo>
                    <a:pt x="5315" y="1920"/>
                  </a:lnTo>
                  <a:lnTo>
                    <a:pt x="5343" y="1969"/>
                  </a:lnTo>
                  <a:lnTo>
                    <a:pt x="5361" y="2025"/>
                  </a:lnTo>
                  <a:lnTo>
                    <a:pt x="5367" y="2087"/>
                  </a:lnTo>
                  <a:lnTo>
                    <a:pt x="5367" y="5065"/>
                  </a:lnTo>
                  <a:lnTo>
                    <a:pt x="5361" y="5127"/>
                  </a:lnTo>
                  <a:lnTo>
                    <a:pt x="5343" y="5183"/>
                  </a:lnTo>
                  <a:lnTo>
                    <a:pt x="5315" y="5232"/>
                  </a:lnTo>
                  <a:lnTo>
                    <a:pt x="5280" y="5276"/>
                  </a:lnTo>
                  <a:lnTo>
                    <a:pt x="5236" y="5312"/>
                  </a:lnTo>
                  <a:lnTo>
                    <a:pt x="5186" y="5340"/>
                  </a:lnTo>
                  <a:lnTo>
                    <a:pt x="5128" y="5358"/>
                  </a:lnTo>
                  <a:lnTo>
                    <a:pt x="5068" y="5364"/>
                  </a:lnTo>
                  <a:lnTo>
                    <a:pt x="297" y="5364"/>
                  </a:lnTo>
                  <a:lnTo>
                    <a:pt x="237" y="5358"/>
                  </a:lnTo>
                  <a:lnTo>
                    <a:pt x="182" y="5340"/>
                  </a:lnTo>
                  <a:lnTo>
                    <a:pt x="132" y="5312"/>
                  </a:lnTo>
                  <a:lnTo>
                    <a:pt x="88" y="5276"/>
                  </a:lnTo>
                  <a:lnTo>
                    <a:pt x="52" y="5232"/>
                  </a:lnTo>
                  <a:lnTo>
                    <a:pt x="24" y="5183"/>
                  </a:lnTo>
                  <a:lnTo>
                    <a:pt x="6" y="5127"/>
                  </a:lnTo>
                  <a:lnTo>
                    <a:pt x="0" y="5065"/>
                  </a:lnTo>
                  <a:lnTo>
                    <a:pt x="0" y="299"/>
                  </a:lnTo>
                  <a:lnTo>
                    <a:pt x="6" y="239"/>
                  </a:lnTo>
                  <a:lnTo>
                    <a:pt x="24" y="181"/>
                  </a:lnTo>
                  <a:lnTo>
                    <a:pt x="52" y="132"/>
                  </a:lnTo>
                  <a:lnTo>
                    <a:pt x="88" y="88"/>
                  </a:lnTo>
                  <a:lnTo>
                    <a:pt x="132" y="52"/>
                  </a:lnTo>
                  <a:lnTo>
                    <a:pt x="182" y="24"/>
                  </a:lnTo>
                  <a:lnTo>
                    <a:pt x="237" y="6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5"/>
          <p:cNvGrpSpPr/>
          <p:nvPr/>
        </p:nvGrpSpPr>
        <p:grpSpPr>
          <a:xfrm>
            <a:off x="7501944" y="4757107"/>
            <a:ext cx="369986" cy="283582"/>
            <a:chOff x="13366750" y="-1035050"/>
            <a:chExt cx="5662613" cy="4340225"/>
          </a:xfrm>
        </p:grpSpPr>
        <p:sp>
          <p:nvSpPr>
            <p:cNvPr id="231" name="Google Shape;231;p5"/>
            <p:cNvSpPr/>
            <p:nvPr/>
          </p:nvSpPr>
          <p:spPr>
            <a:xfrm>
              <a:off x="17029113" y="-441325"/>
              <a:ext cx="2000250" cy="3151188"/>
            </a:xfrm>
            <a:custGeom>
              <a:rect b="b" l="l" r="r" t="t"/>
              <a:pathLst>
                <a:path extrusionOk="0" h="1985" w="1260">
                  <a:moveTo>
                    <a:pt x="273" y="0"/>
                  </a:moveTo>
                  <a:lnTo>
                    <a:pt x="293" y="2"/>
                  </a:lnTo>
                  <a:lnTo>
                    <a:pt x="311" y="10"/>
                  </a:lnTo>
                  <a:lnTo>
                    <a:pt x="327" y="22"/>
                  </a:lnTo>
                  <a:lnTo>
                    <a:pt x="1237" y="939"/>
                  </a:lnTo>
                  <a:lnTo>
                    <a:pt x="1250" y="956"/>
                  </a:lnTo>
                  <a:lnTo>
                    <a:pt x="1256" y="973"/>
                  </a:lnTo>
                  <a:lnTo>
                    <a:pt x="1260" y="993"/>
                  </a:lnTo>
                  <a:lnTo>
                    <a:pt x="1256" y="1011"/>
                  </a:lnTo>
                  <a:lnTo>
                    <a:pt x="1250" y="1030"/>
                  </a:lnTo>
                  <a:lnTo>
                    <a:pt x="1237" y="1046"/>
                  </a:lnTo>
                  <a:lnTo>
                    <a:pt x="327" y="1964"/>
                  </a:lnTo>
                  <a:lnTo>
                    <a:pt x="311" y="1976"/>
                  </a:lnTo>
                  <a:lnTo>
                    <a:pt x="294" y="1983"/>
                  </a:lnTo>
                  <a:lnTo>
                    <a:pt x="274" y="1985"/>
                  </a:lnTo>
                  <a:lnTo>
                    <a:pt x="255" y="1983"/>
                  </a:lnTo>
                  <a:lnTo>
                    <a:pt x="236" y="1976"/>
                  </a:lnTo>
                  <a:lnTo>
                    <a:pt x="220" y="1964"/>
                  </a:lnTo>
                  <a:lnTo>
                    <a:pt x="23" y="1764"/>
                  </a:lnTo>
                  <a:lnTo>
                    <a:pt x="10" y="1748"/>
                  </a:lnTo>
                  <a:lnTo>
                    <a:pt x="4" y="1730"/>
                  </a:lnTo>
                  <a:lnTo>
                    <a:pt x="0" y="1711"/>
                  </a:lnTo>
                  <a:lnTo>
                    <a:pt x="4" y="1691"/>
                  </a:lnTo>
                  <a:lnTo>
                    <a:pt x="10" y="1673"/>
                  </a:lnTo>
                  <a:lnTo>
                    <a:pt x="23" y="1657"/>
                  </a:lnTo>
                  <a:lnTo>
                    <a:pt x="683" y="993"/>
                  </a:lnTo>
                  <a:lnTo>
                    <a:pt x="23" y="328"/>
                  </a:lnTo>
                  <a:lnTo>
                    <a:pt x="10" y="312"/>
                  </a:lnTo>
                  <a:lnTo>
                    <a:pt x="4" y="293"/>
                  </a:lnTo>
                  <a:lnTo>
                    <a:pt x="0" y="275"/>
                  </a:lnTo>
                  <a:lnTo>
                    <a:pt x="4" y="255"/>
                  </a:lnTo>
                  <a:lnTo>
                    <a:pt x="10" y="236"/>
                  </a:lnTo>
                  <a:lnTo>
                    <a:pt x="23" y="220"/>
                  </a:lnTo>
                  <a:lnTo>
                    <a:pt x="220" y="22"/>
                  </a:lnTo>
                  <a:lnTo>
                    <a:pt x="236" y="10"/>
                  </a:lnTo>
                  <a:lnTo>
                    <a:pt x="255" y="2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3366750" y="-442912"/>
              <a:ext cx="1997075" cy="3152775"/>
            </a:xfrm>
            <a:custGeom>
              <a:rect b="b" l="l" r="r" t="t"/>
              <a:pathLst>
                <a:path extrusionOk="0" h="1986" w="1258">
                  <a:moveTo>
                    <a:pt x="985" y="0"/>
                  </a:moveTo>
                  <a:lnTo>
                    <a:pt x="1005" y="3"/>
                  </a:lnTo>
                  <a:lnTo>
                    <a:pt x="1023" y="11"/>
                  </a:lnTo>
                  <a:lnTo>
                    <a:pt x="1039" y="23"/>
                  </a:lnTo>
                  <a:lnTo>
                    <a:pt x="1236" y="221"/>
                  </a:lnTo>
                  <a:lnTo>
                    <a:pt x="1248" y="237"/>
                  </a:lnTo>
                  <a:lnTo>
                    <a:pt x="1256" y="256"/>
                  </a:lnTo>
                  <a:lnTo>
                    <a:pt x="1258" y="276"/>
                  </a:lnTo>
                  <a:lnTo>
                    <a:pt x="1256" y="295"/>
                  </a:lnTo>
                  <a:lnTo>
                    <a:pt x="1248" y="313"/>
                  </a:lnTo>
                  <a:lnTo>
                    <a:pt x="1236" y="329"/>
                  </a:lnTo>
                  <a:lnTo>
                    <a:pt x="577" y="994"/>
                  </a:lnTo>
                  <a:lnTo>
                    <a:pt x="1236" y="1658"/>
                  </a:lnTo>
                  <a:lnTo>
                    <a:pt x="1248" y="1674"/>
                  </a:lnTo>
                  <a:lnTo>
                    <a:pt x="1256" y="1692"/>
                  </a:lnTo>
                  <a:lnTo>
                    <a:pt x="1258" y="1712"/>
                  </a:lnTo>
                  <a:lnTo>
                    <a:pt x="1256" y="1731"/>
                  </a:lnTo>
                  <a:lnTo>
                    <a:pt x="1248" y="1749"/>
                  </a:lnTo>
                  <a:lnTo>
                    <a:pt x="1236" y="1765"/>
                  </a:lnTo>
                  <a:lnTo>
                    <a:pt x="1039" y="1965"/>
                  </a:lnTo>
                  <a:lnTo>
                    <a:pt x="1023" y="1977"/>
                  </a:lnTo>
                  <a:lnTo>
                    <a:pt x="1005" y="1984"/>
                  </a:lnTo>
                  <a:lnTo>
                    <a:pt x="985" y="1986"/>
                  </a:lnTo>
                  <a:lnTo>
                    <a:pt x="966" y="1984"/>
                  </a:lnTo>
                  <a:lnTo>
                    <a:pt x="948" y="1977"/>
                  </a:lnTo>
                  <a:lnTo>
                    <a:pt x="932" y="1965"/>
                  </a:lnTo>
                  <a:lnTo>
                    <a:pt x="22" y="1047"/>
                  </a:lnTo>
                  <a:lnTo>
                    <a:pt x="10" y="1031"/>
                  </a:lnTo>
                  <a:lnTo>
                    <a:pt x="2" y="1012"/>
                  </a:lnTo>
                  <a:lnTo>
                    <a:pt x="0" y="994"/>
                  </a:lnTo>
                  <a:lnTo>
                    <a:pt x="2" y="974"/>
                  </a:lnTo>
                  <a:lnTo>
                    <a:pt x="10" y="957"/>
                  </a:lnTo>
                  <a:lnTo>
                    <a:pt x="22" y="940"/>
                  </a:lnTo>
                  <a:lnTo>
                    <a:pt x="932" y="23"/>
                  </a:lnTo>
                  <a:lnTo>
                    <a:pt x="948" y="11"/>
                  </a:lnTo>
                  <a:lnTo>
                    <a:pt x="966" y="3"/>
                  </a:lnTo>
                  <a:lnTo>
                    <a:pt x="9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5360650" y="-1035050"/>
              <a:ext cx="1673225" cy="4340225"/>
            </a:xfrm>
            <a:custGeom>
              <a:rect b="b" l="l" r="r" t="t"/>
              <a:pathLst>
                <a:path extrusionOk="0" h="2734" w="1054">
                  <a:moveTo>
                    <a:pt x="820" y="0"/>
                  </a:moveTo>
                  <a:lnTo>
                    <a:pt x="840" y="3"/>
                  </a:lnTo>
                  <a:lnTo>
                    <a:pt x="999" y="50"/>
                  </a:lnTo>
                  <a:lnTo>
                    <a:pt x="1018" y="59"/>
                  </a:lnTo>
                  <a:lnTo>
                    <a:pt x="1033" y="71"/>
                  </a:lnTo>
                  <a:lnTo>
                    <a:pt x="1045" y="87"/>
                  </a:lnTo>
                  <a:lnTo>
                    <a:pt x="1051" y="106"/>
                  </a:lnTo>
                  <a:lnTo>
                    <a:pt x="1054" y="126"/>
                  </a:lnTo>
                  <a:lnTo>
                    <a:pt x="1050" y="145"/>
                  </a:lnTo>
                  <a:lnTo>
                    <a:pt x="308" y="2679"/>
                  </a:lnTo>
                  <a:lnTo>
                    <a:pt x="300" y="2698"/>
                  </a:lnTo>
                  <a:lnTo>
                    <a:pt x="288" y="2712"/>
                  </a:lnTo>
                  <a:lnTo>
                    <a:pt x="273" y="2724"/>
                  </a:lnTo>
                  <a:lnTo>
                    <a:pt x="255" y="2730"/>
                  </a:lnTo>
                  <a:lnTo>
                    <a:pt x="236" y="2734"/>
                  </a:lnTo>
                  <a:lnTo>
                    <a:pt x="215" y="2730"/>
                  </a:lnTo>
                  <a:lnTo>
                    <a:pt x="54" y="2682"/>
                  </a:lnTo>
                  <a:lnTo>
                    <a:pt x="37" y="2675"/>
                  </a:lnTo>
                  <a:lnTo>
                    <a:pt x="22" y="2663"/>
                  </a:lnTo>
                  <a:lnTo>
                    <a:pt x="10" y="2646"/>
                  </a:lnTo>
                  <a:lnTo>
                    <a:pt x="2" y="2628"/>
                  </a:lnTo>
                  <a:lnTo>
                    <a:pt x="0" y="2608"/>
                  </a:lnTo>
                  <a:lnTo>
                    <a:pt x="3" y="2588"/>
                  </a:lnTo>
                  <a:lnTo>
                    <a:pt x="746" y="54"/>
                  </a:lnTo>
                  <a:lnTo>
                    <a:pt x="754" y="36"/>
                  </a:lnTo>
                  <a:lnTo>
                    <a:pt x="767" y="20"/>
                  </a:lnTo>
                  <a:lnTo>
                    <a:pt x="782" y="10"/>
                  </a:lnTo>
                  <a:lnTo>
                    <a:pt x="801" y="2"/>
                  </a:lnTo>
                  <a:lnTo>
                    <a:pt x="8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" name="Google Shape;234;p5"/>
          <p:cNvGrpSpPr/>
          <p:nvPr/>
        </p:nvGrpSpPr>
        <p:grpSpPr>
          <a:xfrm>
            <a:off x="7522322" y="3404872"/>
            <a:ext cx="329231" cy="329231"/>
            <a:chOff x="13877925" y="4144963"/>
            <a:chExt cx="4640263" cy="4640263"/>
          </a:xfrm>
        </p:grpSpPr>
        <p:sp>
          <p:nvSpPr>
            <p:cNvPr id="235" name="Google Shape;235;p5"/>
            <p:cNvSpPr/>
            <p:nvPr/>
          </p:nvSpPr>
          <p:spPr>
            <a:xfrm>
              <a:off x="13877925" y="4144963"/>
              <a:ext cx="4640263" cy="1250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17267238" y="5840413"/>
              <a:ext cx="1250950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15573375" y="5840413"/>
              <a:ext cx="1249363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13877925" y="5840413"/>
              <a:ext cx="1249363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17267238" y="7535863"/>
              <a:ext cx="1250950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15573375" y="7535863"/>
              <a:ext cx="1249363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13877925" y="7535863"/>
              <a:ext cx="1249363" cy="1249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"/>
          <p:cNvSpPr/>
          <p:nvPr/>
        </p:nvSpPr>
        <p:spPr>
          <a:xfrm>
            <a:off x="3166148" y="1469442"/>
            <a:ext cx="1293568" cy="12935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6"/>
          <p:cNvSpPr/>
          <p:nvPr/>
        </p:nvSpPr>
        <p:spPr>
          <a:xfrm>
            <a:off x="5452148" y="1469442"/>
            <a:ext cx="1293568" cy="12935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6"/>
          <p:cNvSpPr/>
          <p:nvPr/>
        </p:nvSpPr>
        <p:spPr>
          <a:xfrm>
            <a:off x="7738148" y="1469442"/>
            <a:ext cx="1293568" cy="12935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6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Open Sans"/>
              <a:buNone/>
            </a:pPr>
            <a:r>
              <a:rPr b="1"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Milestones</a:t>
            </a:r>
            <a:endParaRPr/>
          </a:p>
        </p:txBody>
      </p:sp>
      <p:grpSp>
        <p:nvGrpSpPr>
          <p:cNvPr id="250" name="Google Shape;250;p6"/>
          <p:cNvGrpSpPr/>
          <p:nvPr/>
        </p:nvGrpSpPr>
        <p:grpSpPr>
          <a:xfrm>
            <a:off x="3534771" y="1865570"/>
            <a:ext cx="556322" cy="501312"/>
            <a:chOff x="3803650" y="2044701"/>
            <a:chExt cx="1701800" cy="1533525"/>
          </a:xfrm>
        </p:grpSpPr>
        <p:sp>
          <p:nvSpPr>
            <p:cNvPr id="251" name="Google Shape;251;p6"/>
            <p:cNvSpPr/>
            <p:nvPr/>
          </p:nvSpPr>
          <p:spPr>
            <a:xfrm>
              <a:off x="3803650" y="2854326"/>
              <a:ext cx="1701800" cy="723900"/>
            </a:xfrm>
            <a:custGeom>
              <a:rect b="b" l="l" r="r" t="t"/>
              <a:pathLst>
                <a:path extrusionOk="0" h="1826" w="4289">
                  <a:moveTo>
                    <a:pt x="0" y="0"/>
                  </a:moveTo>
                  <a:lnTo>
                    <a:pt x="1803" y="409"/>
                  </a:lnTo>
                  <a:lnTo>
                    <a:pt x="1803" y="751"/>
                  </a:lnTo>
                  <a:lnTo>
                    <a:pt x="1807" y="777"/>
                  </a:lnTo>
                  <a:lnTo>
                    <a:pt x="1816" y="800"/>
                  </a:lnTo>
                  <a:lnTo>
                    <a:pt x="1832" y="820"/>
                  </a:lnTo>
                  <a:lnTo>
                    <a:pt x="1851" y="835"/>
                  </a:lnTo>
                  <a:lnTo>
                    <a:pt x="1875" y="846"/>
                  </a:lnTo>
                  <a:lnTo>
                    <a:pt x="1901" y="848"/>
                  </a:lnTo>
                  <a:lnTo>
                    <a:pt x="2389" y="848"/>
                  </a:lnTo>
                  <a:lnTo>
                    <a:pt x="2415" y="846"/>
                  </a:lnTo>
                  <a:lnTo>
                    <a:pt x="2438" y="835"/>
                  </a:lnTo>
                  <a:lnTo>
                    <a:pt x="2458" y="820"/>
                  </a:lnTo>
                  <a:lnTo>
                    <a:pt x="2472" y="800"/>
                  </a:lnTo>
                  <a:lnTo>
                    <a:pt x="2482" y="777"/>
                  </a:lnTo>
                  <a:lnTo>
                    <a:pt x="2486" y="751"/>
                  </a:lnTo>
                  <a:lnTo>
                    <a:pt x="2486" y="409"/>
                  </a:lnTo>
                  <a:lnTo>
                    <a:pt x="4289" y="3"/>
                  </a:lnTo>
                  <a:lnTo>
                    <a:pt x="4289" y="1631"/>
                  </a:lnTo>
                  <a:lnTo>
                    <a:pt x="4285" y="1670"/>
                  </a:lnTo>
                  <a:lnTo>
                    <a:pt x="4274" y="1706"/>
                  </a:lnTo>
                  <a:lnTo>
                    <a:pt x="4256" y="1740"/>
                  </a:lnTo>
                  <a:lnTo>
                    <a:pt x="4232" y="1768"/>
                  </a:lnTo>
                  <a:lnTo>
                    <a:pt x="4204" y="1792"/>
                  </a:lnTo>
                  <a:lnTo>
                    <a:pt x="4170" y="1810"/>
                  </a:lnTo>
                  <a:lnTo>
                    <a:pt x="4133" y="1822"/>
                  </a:lnTo>
                  <a:lnTo>
                    <a:pt x="4094" y="1826"/>
                  </a:lnTo>
                  <a:lnTo>
                    <a:pt x="195" y="1826"/>
                  </a:lnTo>
                  <a:lnTo>
                    <a:pt x="156" y="1822"/>
                  </a:lnTo>
                  <a:lnTo>
                    <a:pt x="120" y="1810"/>
                  </a:lnTo>
                  <a:lnTo>
                    <a:pt x="86" y="1792"/>
                  </a:lnTo>
                  <a:lnTo>
                    <a:pt x="57" y="1768"/>
                  </a:lnTo>
                  <a:lnTo>
                    <a:pt x="34" y="1740"/>
                  </a:lnTo>
                  <a:lnTo>
                    <a:pt x="16" y="1706"/>
                  </a:lnTo>
                  <a:lnTo>
                    <a:pt x="4" y="1670"/>
                  </a:lnTo>
                  <a:lnTo>
                    <a:pt x="0" y="1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3803650" y="2419351"/>
              <a:ext cx="1701800" cy="498475"/>
            </a:xfrm>
            <a:custGeom>
              <a:rect b="b" l="l" r="r" t="t"/>
              <a:pathLst>
                <a:path extrusionOk="0" h="1255" w="4289">
                  <a:moveTo>
                    <a:pt x="195" y="0"/>
                  </a:moveTo>
                  <a:lnTo>
                    <a:pt x="4094" y="0"/>
                  </a:lnTo>
                  <a:lnTo>
                    <a:pt x="4133" y="3"/>
                  </a:lnTo>
                  <a:lnTo>
                    <a:pt x="4170" y="15"/>
                  </a:lnTo>
                  <a:lnTo>
                    <a:pt x="4204" y="33"/>
                  </a:lnTo>
                  <a:lnTo>
                    <a:pt x="4232" y="57"/>
                  </a:lnTo>
                  <a:lnTo>
                    <a:pt x="4256" y="85"/>
                  </a:lnTo>
                  <a:lnTo>
                    <a:pt x="4274" y="119"/>
                  </a:lnTo>
                  <a:lnTo>
                    <a:pt x="4285" y="155"/>
                  </a:lnTo>
                  <a:lnTo>
                    <a:pt x="4289" y="194"/>
                  </a:lnTo>
                  <a:lnTo>
                    <a:pt x="4289" y="848"/>
                  </a:lnTo>
                  <a:lnTo>
                    <a:pt x="2486" y="1255"/>
                  </a:lnTo>
                  <a:lnTo>
                    <a:pt x="2486" y="1068"/>
                  </a:lnTo>
                  <a:lnTo>
                    <a:pt x="2482" y="1042"/>
                  </a:lnTo>
                  <a:lnTo>
                    <a:pt x="2472" y="1018"/>
                  </a:lnTo>
                  <a:lnTo>
                    <a:pt x="2458" y="999"/>
                  </a:lnTo>
                  <a:lnTo>
                    <a:pt x="2438" y="983"/>
                  </a:lnTo>
                  <a:lnTo>
                    <a:pt x="2415" y="974"/>
                  </a:lnTo>
                  <a:lnTo>
                    <a:pt x="2389" y="970"/>
                  </a:lnTo>
                  <a:lnTo>
                    <a:pt x="1901" y="970"/>
                  </a:lnTo>
                  <a:lnTo>
                    <a:pt x="1875" y="974"/>
                  </a:lnTo>
                  <a:lnTo>
                    <a:pt x="1851" y="983"/>
                  </a:lnTo>
                  <a:lnTo>
                    <a:pt x="1832" y="999"/>
                  </a:lnTo>
                  <a:lnTo>
                    <a:pt x="1816" y="1018"/>
                  </a:lnTo>
                  <a:lnTo>
                    <a:pt x="1807" y="1042"/>
                  </a:lnTo>
                  <a:lnTo>
                    <a:pt x="1803" y="1068"/>
                  </a:lnTo>
                  <a:lnTo>
                    <a:pt x="1803" y="1255"/>
                  </a:lnTo>
                  <a:lnTo>
                    <a:pt x="0" y="845"/>
                  </a:lnTo>
                  <a:lnTo>
                    <a:pt x="0" y="194"/>
                  </a:lnTo>
                  <a:lnTo>
                    <a:pt x="4" y="155"/>
                  </a:lnTo>
                  <a:lnTo>
                    <a:pt x="16" y="119"/>
                  </a:lnTo>
                  <a:lnTo>
                    <a:pt x="34" y="85"/>
                  </a:lnTo>
                  <a:lnTo>
                    <a:pt x="57" y="57"/>
                  </a:lnTo>
                  <a:lnTo>
                    <a:pt x="86" y="33"/>
                  </a:lnTo>
                  <a:lnTo>
                    <a:pt x="120" y="15"/>
                  </a:lnTo>
                  <a:lnTo>
                    <a:pt x="156" y="3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4265613" y="2044701"/>
              <a:ext cx="779463" cy="296863"/>
            </a:xfrm>
            <a:custGeom>
              <a:rect b="b" l="l" r="r" t="t"/>
              <a:pathLst>
                <a:path extrusionOk="0" h="750" w="1963">
                  <a:moveTo>
                    <a:pt x="493" y="0"/>
                  </a:moveTo>
                  <a:lnTo>
                    <a:pt x="1470" y="0"/>
                  </a:lnTo>
                  <a:lnTo>
                    <a:pt x="1531" y="4"/>
                  </a:lnTo>
                  <a:lnTo>
                    <a:pt x="1591" y="15"/>
                  </a:lnTo>
                  <a:lnTo>
                    <a:pt x="1648" y="34"/>
                  </a:lnTo>
                  <a:lnTo>
                    <a:pt x="1702" y="58"/>
                  </a:lnTo>
                  <a:lnTo>
                    <a:pt x="1751" y="88"/>
                  </a:lnTo>
                  <a:lnTo>
                    <a:pt x="1797" y="125"/>
                  </a:lnTo>
                  <a:lnTo>
                    <a:pt x="1838" y="166"/>
                  </a:lnTo>
                  <a:lnTo>
                    <a:pt x="1875" y="212"/>
                  </a:lnTo>
                  <a:lnTo>
                    <a:pt x="1905" y="261"/>
                  </a:lnTo>
                  <a:lnTo>
                    <a:pt x="1929" y="314"/>
                  </a:lnTo>
                  <a:lnTo>
                    <a:pt x="1948" y="372"/>
                  </a:lnTo>
                  <a:lnTo>
                    <a:pt x="1959" y="431"/>
                  </a:lnTo>
                  <a:lnTo>
                    <a:pt x="1963" y="492"/>
                  </a:lnTo>
                  <a:lnTo>
                    <a:pt x="1963" y="750"/>
                  </a:lnTo>
                  <a:lnTo>
                    <a:pt x="1734" y="750"/>
                  </a:lnTo>
                  <a:lnTo>
                    <a:pt x="1734" y="492"/>
                  </a:lnTo>
                  <a:lnTo>
                    <a:pt x="1730" y="449"/>
                  </a:lnTo>
                  <a:lnTo>
                    <a:pt x="1720" y="409"/>
                  </a:lnTo>
                  <a:lnTo>
                    <a:pt x="1704" y="372"/>
                  </a:lnTo>
                  <a:lnTo>
                    <a:pt x="1682" y="338"/>
                  </a:lnTo>
                  <a:lnTo>
                    <a:pt x="1656" y="307"/>
                  </a:lnTo>
                  <a:lnTo>
                    <a:pt x="1625" y="281"/>
                  </a:lnTo>
                  <a:lnTo>
                    <a:pt x="1591" y="258"/>
                  </a:lnTo>
                  <a:lnTo>
                    <a:pt x="1553" y="243"/>
                  </a:lnTo>
                  <a:lnTo>
                    <a:pt x="1512" y="232"/>
                  </a:lnTo>
                  <a:lnTo>
                    <a:pt x="1470" y="229"/>
                  </a:lnTo>
                  <a:lnTo>
                    <a:pt x="493" y="229"/>
                  </a:lnTo>
                  <a:lnTo>
                    <a:pt x="450" y="232"/>
                  </a:lnTo>
                  <a:lnTo>
                    <a:pt x="410" y="243"/>
                  </a:lnTo>
                  <a:lnTo>
                    <a:pt x="372" y="258"/>
                  </a:lnTo>
                  <a:lnTo>
                    <a:pt x="337" y="281"/>
                  </a:lnTo>
                  <a:lnTo>
                    <a:pt x="307" y="307"/>
                  </a:lnTo>
                  <a:lnTo>
                    <a:pt x="280" y="338"/>
                  </a:lnTo>
                  <a:lnTo>
                    <a:pt x="259" y="372"/>
                  </a:lnTo>
                  <a:lnTo>
                    <a:pt x="243" y="409"/>
                  </a:lnTo>
                  <a:lnTo>
                    <a:pt x="233" y="449"/>
                  </a:lnTo>
                  <a:lnTo>
                    <a:pt x="229" y="492"/>
                  </a:lnTo>
                  <a:lnTo>
                    <a:pt x="229" y="750"/>
                  </a:lnTo>
                  <a:lnTo>
                    <a:pt x="0" y="750"/>
                  </a:lnTo>
                  <a:lnTo>
                    <a:pt x="0" y="492"/>
                  </a:lnTo>
                  <a:lnTo>
                    <a:pt x="4" y="431"/>
                  </a:lnTo>
                  <a:lnTo>
                    <a:pt x="16" y="372"/>
                  </a:lnTo>
                  <a:lnTo>
                    <a:pt x="34" y="314"/>
                  </a:lnTo>
                  <a:lnTo>
                    <a:pt x="57" y="261"/>
                  </a:lnTo>
                  <a:lnTo>
                    <a:pt x="89" y="212"/>
                  </a:lnTo>
                  <a:lnTo>
                    <a:pt x="125" y="166"/>
                  </a:lnTo>
                  <a:lnTo>
                    <a:pt x="165" y="125"/>
                  </a:lnTo>
                  <a:lnTo>
                    <a:pt x="212" y="88"/>
                  </a:lnTo>
                  <a:lnTo>
                    <a:pt x="262" y="58"/>
                  </a:lnTo>
                  <a:lnTo>
                    <a:pt x="315" y="34"/>
                  </a:lnTo>
                  <a:lnTo>
                    <a:pt x="372" y="15"/>
                  </a:lnTo>
                  <a:lnTo>
                    <a:pt x="432" y="4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6"/>
          <p:cNvGrpSpPr/>
          <p:nvPr/>
        </p:nvGrpSpPr>
        <p:grpSpPr>
          <a:xfrm>
            <a:off x="5856716" y="1839465"/>
            <a:ext cx="484432" cy="519866"/>
            <a:chOff x="8770938" y="1406525"/>
            <a:chExt cx="1584326" cy="1700213"/>
          </a:xfrm>
        </p:grpSpPr>
        <p:sp>
          <p:nvSpPr>
            <p:cNvPr id="255" name="Google Shape;255;p6"/>
            <p:cNvSpPr/>
            <p:nvPr/>
          </p:nvSpPr>
          <p:spPr>
            <a:xfrm>
              <a:off x="8939213" y="1577975"/>
              <a:ext cx="261938" cy="285750"/>
            </a:xfrm>
            <a:custGeom>
              <a:rect b="b" l="l" r="r" t="t"/>
              <a:pathLst>
                <a:path extrusionOk="0" h="723" w="658">
                  <a:moveTo>
                    <a:pt x="329" y="0"/>
                  </a:moveTo>
                  <a:lnTo>
                    <a:pt x="378" y="3"/>
                  </a:lnTo>
                  <a:lnTo>
                    <a:pt x="424" y="13"/>
                  </a:lnTo>
                  <a:lnTo>
                    <a:pt x="468" y="30"/>
                  </a:lnTo>
                  <a:lnTo>
                    <a:pt x="509" y="52"/>
                  </a:lnTo>
                  <a:lnTo>
                    <a:pt x="545" y="81"/>
                  </a:lnTo>
                  <a:lnTo>
                    <a:pt x="578" y="113"/>
                  </a:lnTo>
                  <a:lnTo>
                    <a:pt x="606" y="150"/>
                  </a:lnTo>
                  <a:lnTo>
                    <a:pt x="628" y="190"/>
                  </a:lnTo>
                  <a:lnTo>
                    <a:pt x="645" y="235"/>
                  </a:lnTo>
                  <a:lnTo>
                    <a:pt x="656" y="280"/>
                  </a:lnTo>
                  <a:lnTo>
                    <a:pt x="658" y="330"/>
                  </a:lnTo>
                  <a:lnTo>
                    <a:pt x="656" y="375"/>
                  </a:lnTo>
                  <a:lnTo>
                    <a:pt x="647" y="422"/>
                  </a:lnTo>
                  <a:lnTo>
                    <a:pt x="634" y="468"/>
                  </a:lnTo>
                  <a:lnTo>
                    <a:pt x="614" y="512"/>
                  </a:lnTo>
                  <a:lnTo>
                    <a:pt x="591" y="555"/>
                  </a:lnTo>
                  <a:lnTo>
                    <a:pt x="562" y="594"/>
                  </a:lnTo>
                  <a:lnTo>
                    <a:pt x="531" y="631"/>
                  </a:lnTo>
                  <a:lnTo>
                    <a:pt x="496" y="662"/>
                  </a:lnTo>
                  <a:lnTo>
                    <a:pt x="458" y="687"/>
                  </a:lnTo>
                  <a:lnTo>
                    <a:pt x="417" y="706"/>
                  </a:lnTo>
                  <a:lnTo>
                    <a:pt x="374" y="720"/>
                  </a:lnTo>
                  <a:lnTo>
                    <a:pt x="329" y="723"/>
                  </a:lnTo>
                  <a:lnTo>
                    <a:pt x="285" y="720"/>
                  </a:lnTo>
                  <a:lnTo>
                    <a:pt x="242" y="706"/>
                  </a:lnTo>
                  <a:lnTo>
                    <a:pt x="201" y="687"/>
                  </a:lnTo>
                  <a:lnTo>
                    <a:pt x="162" y="662"/>
                  </a:lnTo>
                  <a:lnTo>
                    <a:pt x="127" y="631"/>
                  </a:lnTo>
                  <a:lnTo>
                    <a:pt x="96" y="594"/>
                  </a:lnTo>
                  <a:lnTo>
                    <a:pt x="69" y="555"/>
                  </a:lnTo>
                  <a:lnTo>
                    <a:pt x="45" y="512"/>
                  </a:lnTo>
                  <a:lnTo>
                    <a:pt x="26" y="468"/>
                  </a:lnTo>
                  <a:lnTo>
                    <a:pt x="11" y="422"/>
                  </a:lnTo>
                  <a:lnTo>
                    <a:pt x="2" y="375"/>
                  </a:lnTo>
                  <a:lnTo>
                    <a:pt x="0" y="330"/>
                  </a:lnTo>
                  <a:lnTo>
                    <a:pt x="4" y="282"/>
                  </a:lnTo>
                  <a:lnTo>
                    <a:pt x="14" y="235"/>
                  </a:lnTo>
                  <a:lnTo>
                    <a:pt x="31" y="190"/>
                  </a:lnTo>
                  <a:lnTo>
                    <a:pt x="53" y="150"/>
                  </a:lnTo>
                  <a:lnTo>
                    <a:pt x="80" y="113"/>
                  </a:lnTo>
                  <a:lnTo>
                    <a:pt x="113" y="81"/>
                  </a:lnTo>
                  <a:lnTo>
                    <a:pt x="149" y="52"/>
                  </a:lnTo>
                  <a:lnTo>
                    <a:pt x="190" y="30"/>
                  </a:lnTo>
                  <a:lnTo>
                    <a:pt x="234" y="13"/>
                  </a:lnTo>
                  <a:lnTo>
                    <a:pt x="281" y="3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9923463" y="1577975"/>
              <a:ext cx="261938" cy="285750"/>
            </a:xfrm>
            <a:custGeom>
              <a:rect b="b" l="l" r="r" t="t"/>
              <a:pathLst>
                <a:path extrusionOk="0" h="723" w="660">
                  <a:moveTo>
                    <a:pt x="329" y="0"/>
                  </a:moveTo>
                  <a:lnTo>
                    <a:pt x="379" y="3"/>
                  </a:lnTo>
                  <a:lnTo>
                    <a:pt x="424" y="13"/>
                  </a:lnTo>
                  <a:lnTo>
                    <a:pt x="469" y="30"/>
                  </a:lnTo>
                  <a:lnTo>
                    <a:pt x="509" y="52"/>
                  </a:lnTo>
                  <a:lnTo>
                    <a:pt x="546" y="81"/>
                  </a:lnTo>
                  <a:lnTo>
                    <a:pt x="578" y="113"/>
                  </a:lnTo>
                  <a:lnTo>
                    <a:pt x="607" y="150"/>
                  </a:lnTo>
                  <a:lnTo>
                    <a:pt x="629" y="190"/>
                  </a:lnTo>
                  <a:lnTo>
                    <a:pt x="646" y="235"/>
                  </a:lnTo>
                  <a:lnTo>
                    <a:pt x="656" y="280"/>
                  </a:lnTo>
                  <a:lnTo>
                    <a:pt x="660" y="330"/>
                  </a:lnTo>
                  <a:lnTo>
                    <a:pt x="656" y="375"/>
                  </a:lnTo>
                  <a:lnTo>
                    <a:pt x="647" y="422"/>
                  </a:lnTo>
                  <a:lnTo>
                    <a:pt x="634" y="468"/>
                  </a:lnTo>
                  <a:lnTo>
                    <a:pt x="615" y="512"/>
                  </a:lnTo>
                  <a:lnTo>
                    <a:pt x="591" y="555"/>
                  </a:lnTo>
                  <a:lnTo>
                    <a:pt x="562" y="594"/>
                  </a:lnTo>
                  <a:lnTo>
                    <a:pt x="531" y="631"/>
                  </a:lnTo>
                  <a:lnTo>
                    <a:pt x="496" y="662"/>
                  </a:lnTo>
                  <a:lnTo>
                    <a:pt x="458" y="687"/>
                  </a:lnTo>
                  <a:lnTo>
                    <a:pt x="418" y="706"/>
                  </a:lnTo>
                  <a:lnTo>
                    <a:pt x="375" y="720"/>
                  </a:lnTo>
                  <a:lnTo>
                    <a:pt x="329" y="723"/>
                  </a:lnTo>
                  <a:lnTo>
                    <a:pt x="285" y="720"/>
                  </a:lnTo>
                  <a:lnTo>
                    <a:pt x="242" y="706"/>
                  </a:lnTo>
                  <a:lnTo>
                    <a:pt x="202" y="687"/>
                  </a:lnTo>
                  <a:lnTo>
                    <a:pt x="164" y="662"/>
                  </a:lnTo>
                  <a:lnTo>
                    <a:pt x="129" y="631"/>
                  </a:lnTo>
                  <a:lnTo>
                    <a:pt x="96" y="594"/>
                  </a:lnTo>
                  <a:lnTo>
                    <a:pt x="69" y="555"/>
                  </a:lnTo>
                  <a:lnTo>
                    <a:pt x="46" y="512"/>
                  </a:lnTo>
                  <a:lnTo>
                    <a:pt x="26" y="468"/>
                  </a:lnTo>
                  <a:lnTo>
                    <a:pt x="12" y="422"/>
                  </a:lnTo>
                  <a:lnTo>
                    <a:pt x="3" y="375"/>
                  </a:lnTo>
                  <a:lnTo>
                    <a:pt x="0" y="330"/>
                  </a:lnTo>
                  <a:lnTo>
                    <a:pt x="4" y="282"/>
                  </a:lnTo>
                  <a:lnTo>
                    <a:pt x="14" y="235"/>
                  </a:lnTo>
                  <a:lnTo>
                    <a:pt x="31" y="190"/>
                  </a:lnTo>
                  <a:lnTo>
                    <a:pt x="54" y="150"/>
                  </a:lnTo>
                  <a:lnTo>
                    <a:pt x="81" y="113"/>
                  </a:lnTo>
                  <a:lnTo>
                    <a:pt x="113" y="81"/>
                  </a:lnTo>
                  <a:lnTo>
                    <a:pt x="150" y="52"/>
                  </a:lnTo>
                  <a:lnTo>
                    <a:pt x="192" y="30"/>
                  </a:lnTo>
                  <a:lnTo>
                    <a:pt x="234" y="13"/>
                  </a:lnTo>
                  <a:lnTo>
                    <a:pt x="281" y="3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8770938" y="1874838"/>
              <a:ext cx="485775" cy="1062037"/>
            </a:xfrm>
            <a:custGeom>
              <a:rect b="b" l="l" r="r" t="t"/>
              <a:pathLst>
                <a:path extrusionOk="0" h="2674" w="1224">
                  <a:moveTo>
                    <a:pt x="755" y="0"/>
                  </a:moveTo>
                  <a:lnTo>
                    <a:pt x="829" y="2"/>
                  </a:lnTo>
                  <a:lnTo>
                    <a:pt x="905" y="10"/>
                  </a:lnTo>
                  <a:lnTo>
                    <a:pt x="977" y="21"/>
                  </a:lnTo>
                  <a:lnTo>
                    <a:pt x="1049" y="35"/>
                  </a:lnTo>
                  <a:lnTo>
                    <a:pt x="920" y="1195"/>
                  </a:lnTo>
                  <a:lnTo>
                    <a:pt x="919" y="1242"/>
                  </a:lnTo>
                  <a:lnTo>
                    <a:pt x="924" y="1288"/>
                  </a:lnTo>
                  <a:lnTo>
                    <a:pt x="937" y="1331"/>
                  </a:lnTo>
                  <a:lnTo>
                    <a:pt x="957" y="1372"/>
                  </a:lnTo>
                  <a:lnTo>
                    <a:pt x="983" y="1411"/>
                  </a:lnTo>
                  <a:lnTo>
                    <a:pt x="1010" y="1440"/>
                  </a:lnTo>
                  <a:lnTo>
                    <a:pt x="1040" y="1465"/>
                  </a:lnTo>
                  <a:lnTo>
                    <a:pt x="1073" y="1486"/>
                  </a:lnTo>
                  <a:lnTo>
                    <a:pt x="1108" y="1501"/>
                  </a:lnTo>
                  <a:lnTo>
                    <a:pt x="1144" y="1512"/>
                  </a:lnTo>
                  <a:lnTo>
                    <a:pt x="1224" y="2505"/>
                  </a:lnTo>
                  <a:lnTo>
                    <a:pt x="1224" y="2536"/>
                  </a:lnTo>
                  <a:lnTo>
                    <a:pt x="1217" y="2566"/>
                  </a:lnTo>
                  <a:lnTo>
                    <a:pt x="1204" y="2594"/>
                  </a:lnTo>
                  <a:lnTo>
                    <a:pt x="1187" y="2618"/>
                  </a:lnTo>
                  <a:lnTo>
                    <a:pt x="1166" y="2639"/>
                  </a:lnTo>
                  <a:lnTo>
                    <a:pt x="1140" y="2656"/>
                  </a:lnTo>
                  <a:lnTo>
                    <a:pt x="1112" y="2668"/>
                  </a:lnTo>
                  <a:lnTo>
                    <a:pt x="1080" y="2673"/>
                  </a:lnTo>
                  <a:lnTo>
                    <a:pt x="1069" y="2674"/>
                  </a:lnTo>
                  <a:lnTo>
                    <a:pt x="1035" y="2671"/>
                  </a:lnTo>
                  <a:lnTo>
                    <a:pt x="1004" y="2660"/>
                  </a:lnTo>
                  <a:lnTo>
                    <a:pt x="975" y="2643"/>
                  </a:lnTo>
                  <a:lnTo>
                    <a:pt x="951" y="2621"/>
                  </a:lnTo>
                  <a:lnTo>
                    <a:pt x="932" y="2594"/>
                  </a:lnTo>
                  <a:lnTo>
                    <a:pt x="919" y="2564"/>
                  </a:lnTo>
                  <a:lnTo>
                    <a:pt x="912" y="2530"/>
                  </a:lnTo>
                  <a:lnTo>
                    <a:pt x="819" y="1362"/>
                  </a:lnTo>
                  <a:lnTo>
                    <a:pt x="787" y="1372"/>
                  </a:lnTo>
                  <a:lnTo>
                    <a:pt x="755" y="1376"/>
                  </a:lnTo>
                  <a:lnTo>
                    <a:pt x="722" y="1372"/>
                  </a:lnTo>
                  <a:lnTo>
                    <a:pt x="692" y="1362"/>
                  </a:lnTo>
                  <a:lnTo>
                    <a:pt x="599" y="2530"/>
                  </a:lnTo>
                  <a:lnTo>
                    <a:pt x="592" y="2564"/>
                  </a:lnTo>
                  <a:lnTo>
                    <a:pt x="579" y="2594"/>
                  </a:lnTo>
                  <a:lnTo>
                    <a:pt x="560" y="2621"/>
                  </a:lnTo>
                  <a:lnTo>
                    <a:pt x="536" y="2643"/>
                  </a:lnTo>
                  <a:lnTo>
                    <a:pt x="508" y="2660"/>
                  </a:lnTo>
                  <a:lnTo>
                    <a:pt x="476" y="2671"/>
                  </a:lnTo>
                  <a:lnTo>
                    <a:pt x="443" y="2674"/>
                  </a:lnTo>
                  <a:lnTo>
                    <a:pt x="430" y="2673"/>
                  </a:lnTo>
                  <a:lnTo>
                    <a:pt x="398" y="2668"/>
                  </a:lnTo>
                  <a:lnTo>
                    <a:pt x="370" y="2656"/>
                  </a:lnTo>
                  <a:lnTo>
                    <a:pt x="345" y="2639"/>
                  </a:lnTo>
                  <a:lnTo>
                    <a:pt x="323" y="2618"/>
                  </a:lnTo>
                  <a:lnTo>
                    <a:pt x="306" y="2594"/>
                  </a:lnTo>
                  <a:lnTo>
                    <a:pt x="294" y="2566"/>
                  </a:lnTo>
                  <a:lnTo>
                    <a:pt x="288" y="2536"/>
                  </a:lnTo>
                  <a:lnTo>
                    <a:pt x="286" y="2505"/>
                  </a:lnTo>
                  <a:lnTo>
                    <a:pt x="390" y="1213"/>
                  </a:lnTo>
                  <a:lnTo>
                    <a:pt x="390" y="322"/>
                  </a:lnTo>
                  <a:lnTo>
                    <a:pt x="354" y="332"/>
                  </a:lnTo>
                  <a:lnTo>
                    <a:pt x="259" y="1189"/>
                  </a:lnTo>
                  <a:lnTo>
                    <a:pt x="253" y="1216"/>
                  </a:lnTo>
                  <a:lnTo>
                    <a:pt x="242" y="1241"/>
                  </a:lnTo>
                  <a:lnTo>
                    <a:pt x="225" y="1263"/>
                  </a:lnTo>
                  <a:lnTo>
                    <a:pt x="206" y="1280"/>
                  </a:lnTo>
                  <a:lnTo>
                    <a:pt x="182" y="1293"/>
                  </a:lnTo>
                  <a:lnTo>
                    <a:pt x="157" y="1302"/>
                  </a:lnTo>
                  <a:lnTo>
                    <a:pt x="130" y="1305"/>
                  </a:lnTo>
                  <a:lnTo>
                    <a:pt x="115" y="1305"/>
                  </a:lnTo>
                  <a:lnTo>
                    <a:pt x="86" y="1297"/>
                  </a:lnTo>
                  <a:lnTo>
                    <a:pt x="60" y="1284"/>
                  </a:lnTo>
                  <a:lnTo>
                    <a:pt x="38" y="1267"/>
                  </a:lnTo>
                  <a:lnTo>
                    <a:pt x="20" y="1245"/>
                  </a:lnTo>
                  <a:lnTo>
                    <a:pt x="7" y="1219"/>
                  </a:lnTo>
                  <a:lnTo>
                    <a:pt x="0" y="1190"/>
                  </a:lnTo>
                  <a:lnTo>
                    <a:pt x="0" y="1160"/>
                  </a:lnTo>
                  <a:lnTo>
                    <a:pt x="104" y="220"/>
                  </a:lnTo>
                  <a:lnTo>
                    <a:pt x="105" y="215"/>
                  </a:lnTo>
                  <a:lnTo>
                    <a:pt x="107" y="210"/>
                  </a:lnTo>
                  <a:lnTo>
                    <a:pt x="109" y="206"/>
                  </a:lnTo>
                  <a:lnTo>
                    <a:pt x="111" y="201"/>
                  </a:lnTo>
                  <a:lnTo>
                    <a:pt x="113" y="188"/>
                  </a:lnTo>
                  <a:lnTo>
                    <a:pt x="118" y="176"/>
                  </a:lnTo>
                  <a:lnTo>
                    <a:pt x="126" y="163"/>
                  </a:lnTo>
                  <a:lnTo>
                    <a:pt x="137" y="151"/>
                  </a:lnTo>
                  <a:lnTo>
                    <a:pt x="141" y="146"/>
                  </a:lnTo>
                  <a:lnTo>
                    <a:pt x="143" y="141"/>
                  </a:lnTo>
                  <a:lnTo>
                    <a:pt x="148" y="137"/>
                  </a:lnTo>
                  <a:lnTo>
                    <a:pt x="164" y="125"/>
                  </a:lnTo>
                  <a:lnTo>
                    <a:pt x="182" y="116"/>
                  </a:lnTo>
                  <a:lnTo>
                    <a:pt x="185" y="115"/>
                  </a:lnTo>
                  <a:lnTo>
                    <a:pt x="187" y="113"/>
                  </a:lnTo>
                  <a:lnTo>
                    <a:pt x="190" y="112"/>
                  </a:lnTo>
                  <a:lnTo>
                    <a:pt x="190" y="111"/>
                  </a:lnTo>
                  <a:lnTo>
                    <a:pt x="191" y="111"/>
                  </a:lnTo>
                  <a:lnTo>
                    <a:pt x="193" y="111"/>
                  </a:lnTo>
                  <a:lnTo>
                    <a:pt x="199" y="108"/>
                  </a:lnTo>
                  <a:lnTo>
                    <a:pt x="215" y="103"/>
                  </a:lnTo>
                  <a:lnTo>
                    <a:pt x="238" y="95"/>
                  </a:lnTo>
                  <a:lnTo>
                    <a:pt x="267" y="86"/>
                  </a:lnTo>
                  <a:lnTo>
                    <a:pt x="302" y="75"/>
                  </a:lnTo>
                  <a:lnTo>
                    <a:pt x="342" y="64"/>
                  </a:lnTo>
                  <a:lnTo>
                    <a:pt x="387" y="52"/>
                  </a:lnTo>
                  <a:lnTo>
                    <a:pt x="435" y="42"/>
                  </a:lnTo>
                  <a:lnTo>
                    <a:pt x="484" y="30"/>
                  </a:lnTo>
                  <a:lnTo>
                    <a:pt x="538" y="21"/>
                  </a:lnTo>
                  <a:lnTo>
                    <a:pt x="591" y="12"/>
                  </a:lnTo>
                  <a:lnTo>
                    <a:pt x="646" y="5"/>
                  </a:lnTo>
                  <a:lnTo>
                    <a:pt x="702" y="1"/>
                  </a:lnTo>
                  <a:lnTo>
                    <a:pt x="7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9867901" y="1874838"/>
              <a:ext cx="487363" cy="1062037"/>
            </a:xfrm>
            <a:custGeom>
              <a:rect b="b" l="l" r="r" t="t"/>
              <a:pathLst>
                <a:path extrusionOk="0" h="2673" w="1225">
                  <a:moveTo>
                    <a:pt x="468" y="0"/>
                  </a:moveTo>
                  <a:lnTo>
                    <a:pt x="521" y="1"/>
                  </a:lnTo>
                  <a:lnTo>
                    <a:pt x="573" y="5"/>
                  </a:lnTo>
                  <a:lnTo>
                    <a:pt x="623" y="10"/>
                  </a:lnTo>
                  <a:lnTo>
                    <a:pt x="675" y="18"/>
                  </a:lnTo>
                  <a:lnTo>
                    <a:pt x="725" y="27"/>
                  </a:lnTo>
                  <a:lnTo>
                    <a:pt x="774" y="38"/>
                  </a:lnTo>
                  <a:lnTo>
                    <a:pt x="820" y="48"/>
                  </a:lnTo>
                  <a:lnTo>
                    <a:pt x="863" y="58"/>
                  </a:lnTo>
                  <a:lnTo>
                    <a:pt x="903" y="70"/>
                  </a:lnTo>
                  <a:lnTo>
                    <a:pt x="938" y="81"/>
                  </a:lnTo>
                  <a:lnTo>
                    <a:pt x="970" y="90"/>
                  </a:lnTo>
                  <a:lnTo>
                    <a:pt x="996" y="98"/>
                  </a:lnTo>
                  <a:lnTo>
                    <a:pt x="1015" y="104"/>
                  </a:lnTo>
                  <a:lnTo>
                    <a:pt x="1028" y="109"/>
                  </a:lnTo>
                  <a:lnTo>
                    <a:pt x="1035" y="112"/>
                  </a:lnTo>
                  <a:lnTo>
                    <a:pt x="1039" y="113"/>
                  </a:lnTo>
                  <a:lnTo>
                    <a:pt x="1042" y="116"/>
                  </a:lnTo>
                  <a:lnTo>
                    <a:pt x="1046" y="118"/>
                  </a:lnTo>
                  <a:lnTo>
                    <a:pt x="1050" y="121"/>
                  </a:lnTo>
                  <a:lnTo>
                    <a:pt x="1063" y="128"/>
                  </a:lnTo>
                  <a:lnTo>
                    <a:pt x="1075" y="135"/>
                  </a:lnTo>
                  <a:lnTo>
                    <a:pt x="1080" y="142"/>
                  </a:lnTo>
                  <a:lnTo>
                    <a:pt x="1085" y="148"/>
                  </a:lnTo>
                  <a:lnTo>
                    <a:pt x="1091" y="155"/>
                  </a:lnTo>
                  <a:lnTo>
                    <a:pt x="1096" y="161"/>
                  </a:lnTo>
                  <a:lnTo>
                    <a:pt x="1101" y="168"/>
                  </a:lnTo>
                  <a:lnTo>
                    <a:pt x="1105" y="174"/>
                  </a:lnTo>
                  <a:lnTo>
                    <a:pt x="1110" y="188"/>
                  </a:lnTo>
                  <a:lnTo>
                    <a:pt x="1114" y="202"/>
                  </a:lnTo>
                  <a:lnTo>
                    <a:pt x="1117" y="207"/>
                  </a:lnTo>
                  <a:lnTo>
                    <a:pt x="1118" y="214"/>
                  </a:lnTo>
                  <a:lnTo>
                    <a:pt x="1119" y="220"/>
                  </a:lnTo>
                  <a:lnTo>
                    <a:pt x="1225" y="1160"/>
                  </a:lnTo>
                  <a:lnTo>
                    <a:pt x="1225" y="1190"/>
                  </a:lnTo>
                  <a:lnTo>
                    <a:pt x="1217" y="1219"/>
                  </a:lnTo>
                  <a:lnTo>
                    <a:pt x="1205" y="1243"/>
                  </a:lnTo>
                  <a:lnTo>
                    <a:pt x="1187" y="1267"/>
                  </a:lnTo>
                  <a:lnTo>
                    <a:pt x="1165" y="1284"/>
                  </a:lnTo>
                  <a:lnTo>
                    <a:pt x="1139" y="1297"/>
                  </a:lnTo>
                  <a:lnTo>
                    <a:pt x="1109" y="1303"/>
                  </a:lnTo>
                  <a:lnTo>
                    <a:pt x="1102" y="1305"/>
                  </a:lnTo>
                  <a:lnTo>
                    <a:pt x="1095" y="1305"/>
                  </a:lnTo>
                  <a:lnTo>
                    <a:pt x="1067" y="1302"/>
                  </a:lnTo>
                  <a:lnTo>
                    <a:pt x="1041" y="1293"/>
                  </a:lnTo>
                  <a:lnTo>
                    <a:pt x="1019" y="1280"/>
                  </a:lnTo>
                  <a:lnTo>
                    <a:pt x="998" y="1262"/>
                  </a:lnTo>
                  <a:lnTo>
                    <a:pt x="983" y="1241"/>
                  </a:lnTo>
                  <a:lnTo>
                    <a:pt x="971" y="1216"/>
                  </a:lnTo>
                  <a:lnTo>
                    <a:pt x="966" y="1189"/>
                  </a:lnTo>
                  <a:lnTo>
                    <a:pt x="871" y="332"/>
                  </a:lnTo>
                  <a:lnTo>
                    <a:pt x="834" y="322"/>
                  </a:lnTo>
                  <a:lnTo>
                    <a:pt x="834" y="1212"/>
                  </a:lnTo>
                  <a:lnTo>
                    <a:pt x="937" y="2505"/>
                  </a:lnTo>
                  <a:lnTo>
                    <a:pt x="937" y="2536"/>
                  </a:lnTo>
                  <a:lnTo>
                    <a:pt x="931" y="2566"/>
                  </a:lnTo>
                  <a:lnTo>
                    <a:pt x="918" y="2594"/>
                  </a:lnTo>
                  <a:lnTo>
                    <a:pt x="901" y="2618"/>
                  </a:lnTo>
                  <a:lnTo>
                    <a:pt x="880" y="2639"/>
                  </a:lnTo>
                  <a:lnTo>
                    <a:pt x="854" y="2656"/>
                  </a:lnTo>
                  <a:lnTo>
                    <a:pt x="825" y="2668"/>
                  </a:lnTo>
                  <a:lnTo>
                    <a:pt x="794" y="2673"/>
                  </a:lnTo>
                  <a:lnTo>
                    <a:pt x="782" y="2673"/>
                  </a:lnTo>
                  <a:lnTo>
                    <a:pt x="748" y="2671"/>
                  </a:lnTo>
                  <a:lnTo>
                    <a:pt x="717" y="2660"/>
                  </a:lnTo>
                  <a:lnTo>
                    <a:pt x="688" y="2643"/>
                  </a:lnTo>
                  <a:lnTo>
                    <a:pt x="665" y="2621"/>
                  </a:lnTo>
                  <a:lnTo>
                    <a:pt x="645" y="2594"/>
                  </a:lnTo>
                  <a:lnTo>
                    <a:pt x="632" y="2564"/>
                  </a:lnTo>
                  <a:lnTo>
                    <a:pt x="626" y="2530"/>
                  </a:lnTo>
                  <a:lnTo>
                    <a:pt x="532" y="1362"/>
                  </a:lnTo>
                  <a:lnTo>
                    <a:pt x="502" y="1372"/>
                  </a:lnTo>
                  <a:lnTo>
                    <a:pt x="468" y="1376"/>
                  </a:lnTo>
                  <a:lnTo>
                    <a:pt x="436" y="1372"/>
                  </a:lnTo>
                  <a:lnTo>
                    <a:pt x="406" y="1362"/>
                  </a:lnTo>
                  <a:lnTo>
                    <a:pt x="312" y="2530"/>
                  </a:lnTo>
                  <a:lnTo>
                    <a:pt x="306" y="2564"/>
                  </a:lnTo>
                  <a:lnTo>
                    <a:pt x="293" y="2594"/>
                  </a:lnTo>
                  <a:lnTo>
                    <a:pt x="273" y="2621"/>
                  </a:lnTo>
                  <a:lnTo>
                    <a:pt x="250" y="2643"/>
                  </a:lnTo>
                  <a:lnTo>
                    <a:pt x="221" y="2660"/>
                  </a:lnTo>
                  <a:lnTo>
                    <a:pt x="190" y="2671"/>
                  </a:lnTo>
                  <a:lnTo>
                    <a:pt x="156" y="2673"/>
                  </a:lnTo>
                  <a:lnTo>
                    <a:pt x="143" y="2673"/>
                  </a:lnTo>
                  <a:lnTo>
                    <a:pt x="112" y="2668"/>
                  </a:lnTo>
                  <a:lnTo>
                    <a:pt x="83" y="2656"/>
                  </a:lnTo>
                  <a:lnTo>
                    <a:pt x="58" y="2639"/>
                  </a:lnTo>
                  <a:lnTo>
                    <a:pt x="36" y="2618"/>
                  </a:lnTo>
                  <a:lnTo>
                    <a:pt x="19" y="2594"/>
                  </a:lnTo>
                  <a:lnTo>
                    <a:pt x="8" y="2566"/>
                  </a:lnTo>
                  <a:lnTo>
                    <a:pt x="1" y="2536"/>
                  </a:lnTo>
                  <a:lnTo>
                    <a:pt x="0" y="2505"/>
                  </a:lnTo>
                  <a:lnTo>
                    <a:pt x="79" y="1512"/>
                  </a:lnTo>
                  <a:lnTo>
                    <a:pt x="117" y="1501"/>
                  </a:lnTo>
                  <a:lnTo>
                    <a:pt x="152" y="1486"/>
                  </a:lnTo>
                  <a:lnTo>
                    <a:pt x="185" y="1465"/>
                  </a:lnTo>
                  <a:lnTo>
                    <a:pt x="215" y="1440"/>
                  </a:lnTo>
                  <a:lnTo>
                    <a:pt x="242" y="1411"/>
                  </a:lnTo>
                  <a:lnTo>
                    <a:pt x="268" y="1372"/>
                  </a:lnTo>
                  <a:lnTo>
                    <a:pt x="288" y="1331"/>
                  </a:lnTo>
                  <a:lnTo>
                    <a:pt x="299" y="1288"/>
                  </a:lnTo>
                  <a:lnTo>
                    <a:pt x="306" y="1242"/>
                  </a:lnTo>
                  <a:lnTo>
                    <a:pt x="304" y="1195"/>
                  </a:lnTo>
                  <a:lnTo>
                    <a:pt x="176" y="35"/>
                  </a:lnTo>
                  <a:lnTo>
                    <a:pt x="246" y="21"/>
                  </a:lnTo>
                  <a:lnTo>
                    <a:pt x="320" y="10"/>
                  </a:lnTo>
                  <a:lnTo>
                    <a:pt x="394" y="2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6"/>
            <p:cNvSpPr/>
            <p:nvPr/>
          </p:nvSpPr>
          <p:spPr>
            <a:xfrm>
              <a:off x="9399588" y="1406525"/>
              <a:ext cx="327025" cy="358775"/>
            </a:xfrm>
            <a:custGeom>
              <a:rect b="b" l="l" r="r" t="t"/>
              <a:pathLst>
                <a:path extrusionOk="0" h="905" w="825">
                  <a:moveTo>
                    <a:pt x="411" y="0"/>
                  </a:moveTo>
                  <a:lnTo>
                    <a:pt x="468" y="4"/>
                  </a:lnTo>
                  <a:lnTo>
                    <a:pt x="522" y="15"/>
                  </a:lnTo>
                  <a:lnTo>
                    <a:pt x="572" y="32"/>
                  </a:lnTo>
                  <a:lnTo>
                    <a:pt x="621" y="56"/>
                  </a:lnTo>
                  <a:lnTo>
                    <a:pt x="664" y="86"/>
                  </a:lnTo>
                  <a:lnTo>
                    <a:pt x="704" y="121"/>
                  </a:lnTo>
                  <a:lnTo>
                    <a:pt x="739" y="160"/>
                  </a:lnTo>
                  <a:lnTo>
                    <a:pt x="768" y="204"/>
                  </a:lnTo>
                  <a:lnTo>
                    <a:pt x="792" y="252"/>
                  </a:lnTo>
                  <a:lnTo>
                    <a:pt x="809" y="303"/>
                  </a:lnTo>
                  <a:lnTo>
                    <a:pt x="821" y="357"/>
                  </a:lnTo>
                  <a:lnTo>
                    <a:pt x="825" y="413"/>
                  </a:lnTo>
                  <a:lnTo>
                    <a:pt x="821" y="462"/>
                  </a:lnTo>
                  <a:lnTo>
                    <a:pt x="813" y="512"/>
                  </a:lnTo>
                  <a:lnTo>
                    <a:pt x="800" y="561"/>
                  </a:lnTo>
                  <a:lnTo>
                    <a:pt x="782" y="611"/>
                  </a:lnTo>
                  <a:lnTo>
                    <a:pt x="760" y="658"/>
                  </a:lnTo>
                  <a:lnTo>
                    <a:pt x="734" y="702"/>
                  </a:lnTo>
                  <a:lnTo>
                    <a:pt x="704" y="745"/>
                  </a:lnTo>
                  <a:lnTo>
                    <a:pt x="670" y="784"/>
                  </a:lnTo>
                  <a:lnTo>
                    <a:pt x="634" y="818"/>
                  </a:lnTo>
                  <a:lnTo>
                    <a:pt x="593" y="848"/>
                  </a:lnTo>
                  <a:lnTo>
                    <a:pt x="552" y="873"/>
                  </a:lnTo>
                  <a:lnTo>
                    <a:pt x="506" y="890"/>
                  </a:lnTo>
                  <a:lnTo>
                    <a:pt x="461" y="902"/>
                  </a:lnTo>
                  <a:lnTo>
                    <a:pt x="411" y="905"/>
                  </a:lnTo>
                  <a:lnTo>
                    <a:pt x="364" y="902"/>
                  </a:lnTo>
                  <a:lnTo>
                    <a:pt x="317" y="890"/>
                  </a:lnTo>
                  <a:lnTo>
                    <a:pt x="273" y="873"/>
                  </a:lnTo>
                  <a:lnTo>
                    <a:pt x="230" y="848"/>
                  </a:lnTo>
                  <a:lnTo>
                    <a:pt x="191" y="818"/>
                  </a:lnTo>
                  <a:lnTo>
                    <a:pt x="155" y="784"/>
                  </a:lnTo>
                  <a:lnTo>
                    <a:pt x="121" y="745"/>
                  </a:lnTo>
                  <a:lnTo>
                    <a:pt x="90" y="702"/>
                  </a:lnTo>
                  <a:lnTo>
                    <a:pt x="64" y="658"/>
                  </a:lnTo>
                  <a:lnTo>
                    <a:pt x="41" y="611"/>
                  </a:lnTo>
                  <a:lnTo>
                    <a:pt x="23" y="561"/>
                  </a:lnTo>
                  <a:lnTo>
                    <a:pt x="10" y="512"/>
                  </a:lnTo>
                  <a:lnTo>
                    <a:pt x="2" y="462"/>
                  </a:lnTo>
                  <a:lnTo>
                    <a:pt x="0" y="413"/>
                  </a:lnTo>
                  <a:lnTo>
                    <a:pt x="4" y="357"/>
                  </a:lnTo>
                  <a:lnTo>
                    <a:pt x="14" y="303"/>
                  </a:lnTo>
                  <a:lnTo>
                    <a:pt x="32" y="252"/>
                  </a:lnTo>
                  <a:lnTo>
                    <a:pt x="56" y="204"/>
                  </a:lnTo>
                  <a:lnTo>
                    <a:pt x="86" y="160"/>
                  </a:lnTo>
                  <a:lnTo>
                    <a:pt x="121" y="121"/>
                  </a:lnTo>
                  <a:lnTo>
                    <a:pt x="160" y="86"/>
                  </a:lnTo>
                  <a:lnTo>
                    <a:pt x="204" y="56"/>
                  </a:lnTo>
                  <a:lnTo>
                    <a:pt x="251" y="32"/>
                  </a:lnTo>
                  <a:lnTo>
                    <a:pt x="303" y="15"/>
                  </a:lnTo>
                  <a:lnTo>
                    <a:pt x="356" y="4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9186863" y="1779588"/>
              <a:ext cx="750888" cy="1327150"/>
            </a:xfrm>
            <a:custGeom>
              <a:rect b="b" l="l" r="r" t="t"/>
              <a:pathLst>
                <a:path extrusionOk="0" h="3346" w="1891">
                  <a:moveTo>
                    <a:pt x="1009" y="0"/>
                  </a:moveTo>
                  <a:lnTo>
                    <a:pt x="1066" y="4"/>
                  </a:lnTo>
                  <a:lnTo>
                    <a:pt x="1123" y="10"/>
                  </a:lnTo>
                  <a:lnTo>
                    <a:pt x="1179" y="18"/>
                  </a:lnTo>
                  <a:lnTo>
                    <a:pt x="1235" y="27"/>
                  </a:lnTo>
                  <a:lnTo>
                    <a:pt x="1290" y="37"/>
                  </a:lnTo>
                  <a:lnTo>
                    <a:pt x="1342" y="49"/>
                  </a:lnTo>
                  <a:lnTo>
                    <a:pt x="1391" y="61"/>
                  </a:lnTo>
                  <a:lnTo>
                    <a:pt x="1440" y="73"/>
                  </a:lnTo>
                  <a:lnTo>
                    <a:pt x="1483" y="84"/>
                  </a:lnTo>
                  <a:lnTo>
                    <a:pt x="1523" y="96"/>
                  </a:lnTo>
                  <a:lnTo>
                    <a:pt x="1559" y="107"/>
                  </a:lnTo>
                  <a:lnTo>
                    <a:pt x="1589" y="117"/>
                  </a:lnTo>
                  <a:lnTo>
                    <a:pt x="1615" y="125"/>
                  </a:lnTo>
                  <a:lnTo>
                    <a:pt x="1635" y="131"/>
                  </a:lnTo>
                  <a:lnTo>
                    <a:pt x="1648" y="137"/>
                  </a:lnTo>
                  <a:lnTo>
                    <a:pt x="1654" y="139"/>
                  </a:lnTo>
                  <a:lnTo>
                    <a:pt x="1660" y="140"/>
                  </a:lnTo>
                  <a:lnTo>
                    <a:pt x="1664" y="144"/>
                  </a:lnTo>
                  <a:lnTo>
                    <a:pt x="1669" y="147"/>
                  </a:lnTo>
                  <a:lnTo>
                    <a:pt x="1674" y="151"/>
                  </a:lnTo>
                  <a:lnTo>
                    <a:pt x="1690" y="159"/>
                  </a:lnTo>
                  <a:lnTo>
                    <a:pt x="1704" y="169"/>
                  </a:lnTo>
                  <a:lnTo>
                    <a:pt x="1716" y="181"/>
                  </a:lnTo>
                  <a:lnTo>
                    <a:pt x="1725" y="193"/>
                  </a:lnTo>
                  <a:lnTo>
                    <a:pt x="1734" y="204"/>
                  </a:lnTo>
                  <a:lnTo>
                    <a:pt x="1743" y="217"/>
                  </a:lnTo>
                  <a:lnTo>
                    <a:pt x="1749" y="234"/>
                  </a:lnTo>
                  <a:lnTo>
                    <a:pt x="1753" y="251"/>
                  </a:lnTo>
                  <a:lnTo>
                    <a:pt x="1757" y="263"/>
                  </a:lnTo>
                  <a:lnTo>
                    <a:pt x="1761" y="275"/>
                  </a:lnTo>
                  <a:lnTo>
                    <a:pt x="1891" y="1450"/>
                  </a:lnTo>
                  <a:lnTo>
                    <a:pt x="1891" y="1483"/>
                  </a:lnTo>
                  <a:lnTo>
                    <a:pt x="1886" y="1516"/>
                  </a:lnTo>
                  <a:lnTo>
                    <a:pt x="1873" y="1544"/>
                  </a:lnTo>
                  <a:lnTo>
                    <a:pt x="1856" y="1570"/>
                  </a:lnTo>
                  <a:lnTo>
                    <a:pt x="1834" y="1592"/>
                  </a:lnTo>
                  <a:lnTo>
                    <a:pt x="1809" y="1611"/>
                  </a:lnTo>
                  <a:lnTo>
                    <a:pt x="1779" y="1624"/>
                  </a:lnTo>
                  <a:lnTo>
                    <a:pt x="1747" y="1630"/>
                  </a:lnTo>
                  <a:lnTo>
                    <a:pt x="1738" y="1632"/>
                  </a:lnTo>
                  <a:lnTo>
                    <a:pt x="1729" y="1632"/>
                  </a:lnTo>
                  <a:lnTo>
                    <a:pt x="1695" y="1628"/>
                  </a:lnTo>
                  <a:lnTo>
                    <a:pt x="1662" y="1617"/>
                  </a:lnTo>
                  <a:lnTo>
                    <a:pt x="1634" y="1602"/>
                  </a:lnTo>
                  <a:lnTo>
                    <a:pt x="1609" y="1579"/>
                  </a:lnTo>
                  <a:lnTo>
                    <a:pt x="1589" y="1552"/>
                  </a:lnTo>
                  <a:lnTo>
                    <a:pt x="1575" y="1521"/>
                  </a:lnTo>
                  <a:lnTo>
                    <a:pt x="1567" y="1487"/>
                  </a:lnTo>
                  <a:lnTo>
                    <a:pt x="1449" y="415"/>
                  </a:lnTo>
                  <a:lnTo>
                    <a:pt x="1403" y="402"/>
                  </a:lnTo>
                  <a:lnTo>
                    <a:pt x="1403" y="1517"/>
                  </a:lnTo>
                  <a:lnTo>
                    <a:pt x="1533" y="3134"/>
                  </a:lnTo>
                  <a:lnTo>
                    <a:pt x="1532" y="3170"/>
                  </a:lnTo>
                  <a:lnTo>
                    <a:pt x="1526" y="3203"/>
                  </a:lnTo>
                  <a:lnTo>
                    <a:pt x="1514" y="3235"/>
                  </a:lnTo>
                  <a:lnTo>
                    <a:pt x="1497" y="3263"/>
                  </a:lnTo>
                  <a:lnTo>
                    <a:pt x="1475" y="3288"/>
                  </a:lnTo>
                  <a:lnTo>
                    <a:pt x="1450" y="3310"/>
                  </a:lnTo>
                  <a:lnTo>
                    <a:pt x="1420" y="3327"/>
                  </a:lnTo>
                  <a:lnTo>
                    <a:pt x="1388" y="3339"/>
                  </a:lnTo>
                  <a:lnTo>
                    <a:pt x="1354" y="3344"/>
                  </a:lnTo>
                  <a:lnTo>
                    <a:pt x="1337" y="3346"/>
                  </a:lnTo>
                  <a:lnTo>
                    <a:pt x="1300" y="3342"/>
                  </a:lnTo>
                  <a:lnTo>
                    <a:pt x="1265" y="3331"/>
                  </a:lnTo>
                  <a:lnTo>
                    <a:pt x="1234" y="3316"/>
                  </a:lnTo>
                  <a:lnTo>
                    <a:pt x="1205" y="3293"/>
                  </a:lnTo>
                  <a:lnTo>
                    <a:pt x="1181" y="3267"/>
                  </a:lnTo>
                  <a:lnTo>
                    <a:pt x="1162" y="3236"/>
                  </a:lnTo>
                  <a:lnTo>
                    <a:pt x="1149" y="3202"/>
                  </a:lnTo>
                  <a:lnTo>
                    <a:pt x="1143" y="3166"/>
                  </a:lnTo>
                  <a:lnTo>
                    <a:pt x="1026" y="1705"/>
                  </a:lnTo>
                  <a:lnTo>
                    <a:pt x="1000" y="1714"/>
                  </a:lnTo>
                  <a:lnTo>
                    <a:pt x="974" y="1719"/>
                  </a:lnTo>
                  <a:lnTo>
                    <a:pt x="945" y="1720"/>
                  </a:lnTo>
                  <a:lnTo>
                    <a:pt x="919" y="1719"/>
                  </a:lnTo>
                  <a:lnTo>
                    <a:pt x="892" y="1714"/>
                  </a:lnTo>
                  <a:lnTo>
                    <a:pt x="867" y="1705"/>
                  </a:lnTo>
                  <a:lnTo>
                    <a:pt x="750" y="3166"/>
                  </a:lnTo>
                  <a:lnTo>
                    <a:pt x="743" y="3202"/>
                  </a:lnTo>
                  <a:lnTo>
                    <a:pt x="730" y="3236"/>
                  </a:lnTo>
                  <a:lnTo>
                    <a:pt x="711" y="3267"/>
                  </a:lnTo>
                  <a:lnTo>
                    <a:pt x="687" y="3293"/>
                  </a:lnTo>
                  <a:lnTo>
                    <a:pt x="659" y="3316"/>
                  </a:lnTo>
                  <a:lnTo>
                    <a:pt x="627" y="3331"/>
                  </a:lnTo>
                  <a:lnTo>
                    <a:pt x="592" y="3342"/>
                  </a:lnTo>
                  <a:lnTo>
                    <a:pt x="555" y="3346"/>
                  </a:lnTo>
                  <a:lnTo>
                    <a:pt x="539" y="3344"/>
                  </a:lnTo>
                  <a:lnTo>
                    <a:pt x="504" y="3339"/>
                  </a:lnTo>
                  <a:lnTo>
                    <a:pt x="471" y="3327"/>
                  </a:lnTo>
                  <a:lnTo>
                    <a:pt x="443" y="3310"/>
                  </a:lnTo>
                  <a:lnTo>
                    <a:pt x="417" y="3288"/>
                  </a:lnTo>
                  <a:lnTo>
                    <a:pt x="396" y="3263"/>
                  </a:lnTo>
                  <a:lnTo>
                    <a:pt x="379" y="3235"/>
                  </a:lnTo>
                  <a:lnTo>
                    <a:pt x="366" y="3203"/>
                  </a:lnTo>
                  <a:lnTo>
                    <a:pt x="359" y="3170"/>
                  </a:lnTo>
                  <a:lnTo>
                    <a:pt x="359" y="3134"/>
                  </a:lnTo>
                  <a:lnTo>
                    <a:pt x="489" y="1517"/>
                  </a:lnTo>
                  <a:lnTo>
                    <a:pt x="489" y="402"/>
                  </a:lnTo>
                  <a:lnTo>
                    <a:pt x="444" y="415"/>
                  </a:lnTo>
                  <a:lnTo>
                    <a:pt x="325" y="1487"/>
                  </a:lnTo>
                  <a:lnTo>
                    <a:pt x="318" y="1521"/>
                  </a:lnTo>
                  <a:lnTo>
                    <a:pt x="303" y="1552"/>
                  </a:lnTo>
                  <a:lnTo>
                    <a:pt x="284" y="1579"/>
                  </a:lnTo>
                  <a:lnTo>
                    <a:pt x="259" y="1602"/>
                  </a:lnTo>
                  <a:lnTo>
                    <a:pt x="229" y="1617"/>
                  </a:lnTo>
                  <a:lnTo>
                    <a:pt x="198" y="1628"/>
                  </a:lnTo>
                  <a:lnTo>
                    <a:pt x="163" y="1632"/>
                  </a:lnTo>
                  <a:lnTo>
                    <a:pt x="154" y="1632"/>
                  </a:lnTo>
                  <a:lnTo>
                    <a:pt x="145" y="1630"/>
                  </a:lnTo>
                  <a:lnTo>
                    <a:pt x="112" y="1624"/>
                  </a:lnTo>
                  <a:lnTo>
                    <a:pt x="83" y="1611"/>
                  </a:lnTo>
                  <a:lnTo>
                    <a:pt x="57" y="1592"/>
                  </a:lnTo>
                  <a:lnTo>
                    <a:pt x="35" y="1570"/>
                  </a:lnTo>
                  <a:lnTo>
                    <a:pt x="18" y="1544"/>
                  </a:lnTo>
                  <a:lnTo>
                    <a:pt x="7" y="1516"/>
                  </a:lnTo>
                  <a:lnTo>
                    <a:pt x="0" y="1483"/>
                  </a:lnTo>
                  <a:lnTo>
                    <a:pt x="1" y="1450"/>
                  </a:lnTo>
                  <a:lnTo>
                    <a:pt x="132" y="275"/>
                  </a:lnTo>
                  <a:lnTo>
                    <a:pt x="134" y="262"/>
                  </a:lnTo>
                  <a:lnTo>
                    <a:pt x="139" y="251"/>
                  </a:lnTo>
                  <a:lnTo>
                    <a:pt x="143" y="234"/>
                  </a:lnTo>
                  <a:lnTo>
                    <a:pt x="148" y="219"/>
                  </a:lnTo>
                  <a:lnTo>
                    <a:pt x="159" y="203"/>
                  </a:lnTo>
                  <a:lnTo>
                    <a:pt x="171" y="189"/>
                  </a:lnTo>
                  <a:lnTo>
                    <a:pt x="176" y="182"/>
                  </a:lnTo>
                  <a:lnTo>
                    <a:pt x="181" y="176"/>
                  </a:lnTo>
                  <a:lnTo>
                    <a:pt x="186" y="170"/>
                  </a:lnTo>
                  <a:lnTo>
                    <a:pt x="207" y="155"/>
                  </a:lnTo>
                  <a:lnTo>
                    <a:pt x="229" y="144"/>
                  </a:lnTo>
                  <a:lnTo>
                    <a:pt x="232" y="142"/>
                  </a:lnTo>
                  <a:lnTo>
                    <a:pt x="234" y="140"/>
                  </a:lnTo>
                  <a:lnTo>
                    <a:pt x="238" y="139"/>
                  </a:lnTo>
                  <a:lnTo>
                    <a:pt x="240" y="138"/>
                  </a:lnTo>
                  <a:lnTo>
                    <a:pt x="241" y="138"/>
                  </a:lnTo>
                  <a:lnTo>
                    <a:pt x="242" y="137"/>
                  </a:lnTo>
                  <a:lnTo>
                    <a:pt x="246" y="135"/>
                  </a:lnTo>
                  <a:lnTo>
                    <a:pt x="250" y="134"/>
                  </a:lnTo>
                  <a:lnTo>
                    <a:pt x="267" y="129"/>
                  </a:lnTo>
                  <a:lnTo>
                    <a:pt x="290" y="121"/>
                  </a:lnTo>
                  <a:lnTo>
                    <a:pt x="319" y="112"/>
                  </a:lnTo>
                  <a:lnTo>
                    <a:pt x="354" y="101"/>
                  </a:lnTo>
                  <a:lnTo>
                    <a:pt x="394" y="90"/>
                  </a:lnTo>
                  <a:lnTo>
                    <a:pt x="439" y="77"/>
                  </a:lnTo>
                  <a:lnTo>
                    <a:pt x="487" y="65"/>
                  </a:lnTo>
                  <a:lnTo>
                    <a:pt x="538" y="53"/>
                  </a:lnTo>
                  <a:lnTo>
                    <a:pt x="592" y="40"/>
                  </a:lnTo>
                  <a:lnTo>
                    <a:pt x="648" y="30"/>
                  </a:lnTo>
                  <a:lnTo>
                    <a:pt x="706" y="19"/>
                  </a:lnTo>
                  <a:lnTo>
                    <a:pt x="765" y="11"/>
                  </a:lnTo>
                  <a:lnTo>
                    <a:pt x="824" y="5"/>
                  </a:lnTo>
                  <a:lnTo>
                    <a:pt x="884" y="1"/>
                  </a:lnTo>
                  <a:lnTo>
                    <a:pt x="924" y="83"/>
                  </a:lnTo>
                  <a:lnTo>
                    <a:pt x="926" y="83"/>
                  </a:lnTo>
                  <a:lnTo>
                    <a:pt x="816" y="939"/>
                  </a:lnTo>
                  <a:lnTo>
                    <a:pt x="945" y="1168"/>
                  </a:lnTo>
                  <a:lnTo>
                    <a:pt x="1077" y="939"/>
                  </a:lnTo>
                  <a:lnTo>
                    <a:pt x="967" y="83"/>
                  </a:lnTo>
                  <a:lnTo>
                    <a:pt x="967" y="83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1" name="Google Shape;261;p6"/>
          <p:cNvGrpSpPr/>
          <p:nvPr/>
        </p:nvGrpSpPr>
        <p:grpSpPr>
          <a:xfrm>
            <a:off x="8147972" y="1830807"/>
            <a:ext cx="473920" cy="498594"/>
            <a:chOff x="9875838" y="1341438"/>
            <a:chExt cx="1616075" cy="1700213"/>
          </a:xfrm>
        </p:grpSpPr>
        <p:sp>
          <p:nvSpPr>
            <p:cNvPr id="262" name="Google Shape;262;p6"/>
            <p:cNvSpPr/>
            <p:nvPr/>
          </p:nvSpPr>
          <p:spPr>
            <a:xfrm>
              <a:off x="9875838" y="1608138"/>
              <a:ext cx="1062037" cy="1223963"/>
            </a:xfrm>
            <a:custGeom>
              <a:rect b="b" l="l" r="r" t="t"/>
              <a:pathLst>
                <a:path extrusionOk="0" h="3084" w="2678">
                  <a:moveTo>
                    <a:pt x="1992" y="1369"/>
                  </a:moveTo>
                  <a:lnTo>
                    <a:pt x="1992" y="1473"/>
                  </a:lnTo>
                  <a:lnTo>
                    <a:pt x="2265" y="1473"/>
                  </a:lnTo>
                  <a:lnTo>
                    <a:pt x="2265" y="1369"/>
                  </a:lnTo>
                  <a:lnTo>
                    <a:pt x="1992" y="1369"/>
                  </a:lnTo>
                  <a:close/>
                  <a:moveTo>
                    <a:pt x="937" y="356"/>
                  </a:moveTo>
                  <a:lnTo>
                    <a:pt x="775" y="380"/>
                  </a:lnTo>
                  <a:lnTo>
                    <a:pt x="864" y="547"/>
                  </a:lnTo>
                  <a:lnTo>
                    <a:pt x="937" y="356"/>
                  </a:lnTo>
                  <a:close/>
                  <a:moveTo>
                    <a:pt x="1207" y="0"/>
                  </a:moveTo>
                  <a:lnTo>
                    <a:pt x="1236" y="3"/>
                  </a:lnTo>
                  <a:lnTo>
                    <a:pt x="1262" y="7"/>
                  </a:lnTo>
                  <a:lnTo>
                    <a:pt x="1284" y="14"/>
                  </a:lnTo>
                  <a:lnTo>
                    <a:pt x="1302" y="20"/>
                  </a:lnTo>
                  <a:lnTo>
                    <a:pt x="1315" y="25"/>
                  </a:lnTo>
                  <a:lnTo>
                    <a:pt x="1708" y="175"/>
                  </a:lnTo>
                  <a:lnTo>
                    <a:pt x="1743" y="192"/>
                  </a:lnTo>
                  <a:lnTo>
                    <a:pt x="1773" y="213"/>
                  </a:lnTo>
                  <a:lnTo>
                    <a:pt x="1801" y="238"/>
                  </a:lnTo>
                  <a:lnTo>
                    <a:pt x="1823" y="268"/>
                  </a:lnTo>
                  <a:lnTo>
                    <a:pt x="1840" y="299"/>
                  </a:lnTo>
                  <a:lnTo>
                    <a:pt x="1851" y="333"/>
                  </a:lnTo>
                  <a:lnTo>
                    <a:pt x="1859" y="369"/>
                  </a:lnTo>
                  <a:lnTo>
                    <a:pt x="1861" y="406"/>
                  </a:lnTo>
                  <a:lnTo>
                    <a:pt x="1855" y="442"/>
                  </a:lnTo>
                  <a:lnTo>
                    <a:pt x="1845" y="480"/>
                  </a:lnTo>
                  <a:lnTo>
                    <a:pt x="1741" y="751"/>
                  </a:lnTo>
                  <a:lnTo>
                    <a:pt x="1455" y="324"/>
                  </a:lnTo>
                  <a:lnTo>
                    <a:pt x="1652" y="892"/>
                  </a:lnTo>
                  <a:lnTo>
                    <a:pt x="1668" y="896"/>
                  </a:lnTo>
                  <a:lnTo>
                    <a:pt x="1691" y="902"/>
                  </a:lnTo>
                  <a:lnTo>
                    <a:pt x="1720" y="910"/>
                  </a:lnTo>
                  <a:lnTo>
                    <a:pt x="1754" y="918"/>
                  </a:lnTo>
                  <a:lnTo>
                    <a:pt x="1792" y="929"/>
                  </a:lnTo>
                  <a:lnTo>
                    <a:pt x="1832" y="939"/>
                  </a:lnTo>
                  <a:lnTo>
                    <a:pt x="1874" y="949"/>
                  </a:lnTo>
                  <a:lnTo>
                    <a:pt x="1916" y="961"/>
                  </a:lnTo>
                  <a:lnTo>
                    <a:pt x="1961" y="972"/>
                  </a:lnTo>
                  <a:lnTo>
                    <a:pt x="2002" y="982"/>
                  </a:lnTo>
                  <a:lnTo>
                    <a:pt x="2043" y="992"/>
                  </a:lnTo>
                  <a:lnTo>
                    <a:pt x="2080" y="1003"/>
                  </a:lnTo>
                  <a:lnTo>
                    <a:pt x="2114" y="1012"/>
                  </a:lnTo>
                  <a:lnTo>
                    <a:pt x="2143" y="1018"/>
                  </a:lnTo>
                  <a:lnTo>
                    <a:pt x="2166" y="1025"/>
                  </a:lnTo>
                  <a:lnTo>
                    <a:pt x="2182" y="1029"/>
                  </a:lnTo>
                  <a:lnTo>
                    <a:pt x="2212" y="1039"/>
                  </a:lnTo>
                  <a:lnTo>
                    <a:pt x="2239" y="1056"/>
                  </a:lnTo>
                  <a:lnTo>
                    <a:pt x="2261" y="1077"/>
                  </a:lnTo>
                  <a:lnTo>
                    <a:pt x="2279" y="1103"/>
                  </a:lnTo>
                  <a:lnTo>
                    <a:pt x="2292" y="1131"/>
                  </a:lnTo>
                  <a:lnTo>
                    <a:pt x="2300" y="1162"/>
                  </a:lnTo>
                  <a:lnTo>
                    <a:pt x="2300" y="1194"/>
                  </a:lnTo>
                  <a:lnTo>
                    <a:pt x="2352" y="1194"/>
                  </a:lnTo>
                  <a:lnTo>
                    <a:pt x="2378" y="1198"/>
                  </a:lnTo>
                  <a:lnTo>
                    <a:pt x="2400" y="1210"/>
                  </a:lnTo>
                  <a:lnTo>
                    <a:pt x="2420" y="1227"/>
                  </a:lnTo>
                  <a:lnTo>
                    <a:pt x="2433" y="1249"/>
                  </a:lnTo>
                  <a:lnTo>
                    <a:pt x="2438" y="1274"/>
                  </a:lnTo>
                  <a:lnTo>
                    <a:pt x="2438" y="1277"/>
                  </a:lnTo>
                  <a:lnTo>
                    <a:pt x="2439" y="1278"/>
                  </a:lnTo>
                  <a:lnTo>
                    <a:pt x="2439" y="1280"/>
                  </a:lnTo>
                  <a:lnTo>
                    <a:pt x="2439" y="1286"/>
                  </a:lnTo>
                  <a:lnTo>
                    <a:pt x="2439" y="1292"/>
                  </a:lnTo>
                  <a:lnTo>
                    <a:pt x="2439" y="1301"/>
                  </a:lnTo>
                  <a:lnTo>
                    <a:pt x="2439" y="1316"/>
                  </a:lnTo>
                  <a:lnTo>
                    <a:pt x="2439" y="1335"/>
                  </a:lnTo>
                  <a:lnTo>
                    <a:pt x="2439" y="1359"/>
                  </a:lnTo>
                  <a:lnTo>
                    <a:pt x="2439" y="1390"/>
                  </a:lnTo>
                  <a:lnTo>
                    <a:pt x="2439" y="1428"/>
                  </a:lnTo>
                  <a:lnTo>
                    <a:pt x="2439" y="1473"/>
                  </a:lnTo>
                  <a:lnTo>
                    <a:pt x="2593" y="1473"/>
                  </a:lnTo>
                  <a:lnTo>
                    <a:pt x="2615" y="1477"/>
                  </a:lnTo>
                  <a:lnTo>
                    <a:pt x="2635" y="1485"/>
                  </a:lnTo>
                  <a:lnTo>
                    <a:pt x="2653" y="1498"/>
                  </a:lnTo>
                  <a:lnTo>
                    <a:pt x="2666" y="1515"/>
                  </a:lnTo>
                  <a:lnTo>
                    <a:pt x="2674" y="1536"/>
                  </a:lnTo>
                  <a:lnTo>
                    <a:pt x="2678" y="1558"/>
                  </a:lnTo>
                  <a:lnTo>
                    <a:pt x="2678" y="2164"/>
                  </a:lnTo>
                  <a:lnTo>
                    <a:pt x="2674" y="2188"/>
                  </a:lnTo>
                  <a:lnTo>
                    <a:pt x="2666" y="2207"/>
                  </a:lnTo>
                  <a:lnTo>
                    <a:pt x="2653" y="2224"/>
                  </a:lnTo>
                  <a:lnTo>
                    <a:pt x="2635" y="2237"/>
                  </a:lnTo>
                  <a:lnTo>
                    <a:pt x="2615" y="2246"/>
                  </a:lnTo>
                  <a:lnTo>
                    <a:pt x="2593" y="2249"/>
                  </a:lnTo>
                  <a:lnTo>
                    <a:pt x="1664" y="2249"/>
                  </a:lnTo>
                  <a:lnTo>
                    <a:pt x="1642" y="2246"/>
                  </a:lnTo>
                  <a:lnTo>
                    <a:pt x="1621" y="2237"/>
                  </a:lnTo>
                  <a:lnTo>
                    <a:pt x="1604" y="2224"/>
                  </a:lnTo>
                  <a:lnTo>
                    <a:pt x="1591" y="2207"/>
                  </a:lnTo>
                  <a:lnTo>
                    <a:pt x="1582" y="2188"/>
                  </a:lnTo>
                  <a:lnTo>
                    <a:pt x="1579" y="2164"/>
                  </a:lnTo>
                  <a:lnTo>
                    <a:pt x="1579" y="1558"/>
                  </a:lnTo>
                  <a:lnTo>
                    <a:pt x="1582" y="1536"/>
                  </a:lnTo>
                  <a:lnTo>
                    <a:pt x="1591" y="1515"/>
                  </a:lnTo>
                  <a:lnTo>
                    <a:pt x="1604" y="1498"/>
                  </a:lnTo>
                  <a:lnTo>
                    <a:pt x="1621" y="1485"/>
                  </a:lnTo>
                  <a:lnTo>
                    <a:pt x="1642" y="1477"/>
                  </a:lnTo>
                  <a:lnTo>
                    <a:pt x="1664" y="1473"/>
                  </a:lnTo>
                  <a:lnTo>
                    <a:pt x="1818" y="1473"/>
                  </a:lnTo>
                  <a:lnTo>
                    <a:pt x="1818" y="1425"/>
                  </a:lnTo>
                  <a:lnTo>
                    <a:pt x="1818" y="1385"/>
                  </a:lnTo>
                  <a:lnTo>
                    <a:pt x="1818" y="1353"/>
                  </a:lnTo>
                  <a:lnTo>
                    <a:pt x="1818" y="1327"/>
                  </a:lnTo>
                  <a:lnTo>
                    <a:pt x="1818" y="1308"/>
                  </a:lnTo>
                  <a:lnTo>
                    <a:pt x="1818" y="1293"/>
                  </a:lnTo>
                  <a:lnTo>
                    <a:pt x="1818" y="1283"/>
                  </a:lnTo>
                  <a:lnTo>
                    <a:pt x="1818" y="1277"/>
                  </a:lnTo>
                  <a:lnTo>
                    <a:pt x="1818" y="1271"/>
                  </a:lnTo>
                  <a:lnTo>
                    <a:pt x="1819" y="1269"/>
                  </a:lnTo>
                  <a:lnTo>
                    <a:pt x="1819" y="1266"/>
                  </a:lnTo>
                  <a:lnTo>
                    <a:pt x="1820" y="1262"/>
                  </a:lnTo>
                  <a:lnTo>
                    <a:pt x="1491" y="1179"/>
                  </a:lnTo>
                  <a:lnTo>
                    <a:pt x="1462" y="1167"/>
                  </a:lnTo>
                  <a:lnTo>
                    <a:pt x="1435" y="1151"/>
                  </a:lnTo>
                  <a:lnTo>
                    <a:pt x="1413" y="1131"/>
                  </a:lnTo>
                  <a:lnTo>
                    <a:pt x="1395" y="1106"/>
                  </a:lnTo>
                  <a:lnTo>
                    <a:pt x="1382" y="1077"/>
                  </a:lnTo>
                  <a:lnTo>
                    <a:pt x="1163" y="449"/>
                  </a:lnTo>
                  <a:lnTo>
                    <a:pt x="1172" y="539"/>
                  </a:lnTo>
                  <a:lnTo>
                    <a:pt x="1181" y="622"/>
                  </a:lnTo>
                  <a:lnTo>
                    <a:pt x="1189" y="695"/>
                  </a:lnTo>
                  <a:lnTo>
                    <a:pt x="1196" y="762"/>
                  </a:lnTo>
                  <a:lnTo>
                    <a:pt x="1202" y="820"/>
                  </a:lnTo>
                  <a:lnTo>
                    <a:pt x="1207" y="871"/>
                  </a:lnTo>
                  <a:lnTo>
                    <a:pt x="1211" y="917"/>
                  </a:lnTo>
                  <a:lnTo>
                    <a:pt x="1216" y="956"/>
                  </a:lnTo>
                  <a:lnTo>
                    <a:pt x="1219" y="990"/>
                  </a:lnTo>
                  <a:lnTo>
                    <a:pt x="1223" y="1018"/>
                  </a:lnTo>
                  <a:lnTo>
                    <a:pt x="1226" y="1042"/>
                  </a:lnTo>
                  <a:lnTo>
                    <a:pt x="1227" y="1061"/>
                  </a:lnTo>
                  <a:lnTo>
                    <a:pt x="1229" y="1077"/>
                  </a:lnTo>
                  <a:lnTo>
                    <a:pt x="1231" y="1089"/>
                  </a:lnTo>
                  <a:lnTo>
                    <a:pt x="1232" y="1099"/>
                  </a:lnTo>
                  <a:lnTo>
                    <a:pt x="1232" y="1106"/>
                  </a:lnTo>
                  <a:lnTo>
                    <a:pt x="1233" y="1112"/>
                  </a:lnTo>
                  <a:lnTo>
                    <a:pt x="1235" y="1116"/>
                  </a:lnTo>
                  <a:lnTo>
                    <a:pt x="1235" y="1119"/>
                  </a:lnTo>
                  <a:lnTo>
                    <a:pt x="1236" y="1121"/>
                  </a:lnTo>
                  <a:lnTo>
                    <a:pt x="1237" y="1124"/>
                  </a:lnTo>
                  <a:lnTo>
                    <a:pt x="1239" y="1127"/>
                  </a:lnTo>
                  <a:lnTo>
                    <a:pt x="1254" y="1164"/>
                  </a:lnTo>
                  <a:lnTo>
                    <a:pt x="1272" y="1198"/>
                  </a:lnTo>
                  <a:lnTo>
                    <a:pt x="1295" y="1227"/>
                  </a:lnTo>
                  <a:lnTo>
                    <a:pt x="1318" y="1252"/>
                  </a:lnTo>
                  <a:lnTo>
                    <a:pt x="1343" y="1271"/>
                  </a:lnTo>
                  <a:lnTo>
                    <a:pt x="1369" y="1288"/>
                  </a:lnTo>
                  <a:lnTo>
                    <a:pt x="1395" y="1303"/>
                  </a:lnTo>
                  <a:lnTo>
                    <a:pt x="1421" y="1314"/>
                  </a:lnTo>
                  <a:lnTo>
                    <a:pt x="1447" y="1323"/>
                  </a:lnTo>
                  <a:lnTo>
                    <a:pt x="1471" y="1330"/>
                  </a:lnTo>
                  <a:lnTo>
                    <a:pt x="1495" y="1336"/>
                  </a:lnTo>
                  <a:lnTo>
                    <a:pt x="1516" y="1342"/>
                  </a:lnTo>
                  <a:lnTo>
                    <a:pt x="1534" y="1346"/>
                  </a:lnTo>
                  <a:lnTo>
                    <a:pt x="1501" y="1369"/>
                  </a:lnTo>
                  <a:lnTo>
                    <a:pt x="1475" y="1395"/>
                  </a:lnTo>
                  <a:lnTo>
                    <a:pt x="1456" y="1421"/>
                  </a:lnTo>
                  <a:lnTo>
                    <a:pt x="1440" y="1450"/>
                  </a:lnTo>
                  <a:lnTo>
                    <a:pt x="1430" y="1477"/>
                  </a:lnTo>
                  <a:lnTo>
                    <a:pt x="1422" y="1503"/>
                  </a:lnTo>
                  <a:lnTo>
                    <a:pt x="1418" y="1529"/>
                  </a:lnTo>
                  <a:lnTo>
                    <a:pt x="1416" y="1553"/>
                  </a:lnTo>
                  <a:lnTo>
                    <a:pt x="1416" y="1574"/>
                  </a:lnTo>
                  <a:lnTo>
                    <a:pt x="1416" y="1592"/>
                  </a:lnTo>
                  <a:lnTo>
                    <a:pt x="1416" y="1605"/>
                  </a:lnTo>
                  <a:lnTo>
                    <a:pt x="1416" y="2164"/>
                  </a:lnTo>
                  <a:lnTo>
                    <a:pt x="1419" y="2206"/>
                  </a:lnTo>
                  <a:lnTo>
                    <a:pt x="1429" y="2245"/>
                  </a:lnTo>
                  <a:lnTo>
                    <a:pt x="1444" y="2280"/>
                  </a:lnTo>
                  <a:lnTo>
                    <a:pt x="1465" y="2313"/>
                  </a:lnTo>
                  <a:lnTo>
                    <a:pt x="1491" y="2343"/>
                  </a:lnTo>
                  <a:lnTo>
                    <a:pt x="1521" y="2367"/>
                  </a:lnTo>
                  <a:lnTo>
                    <a:pt x="1553" y="2387"/>
                  </a:lnTo>
                  <a:lnTo>
                    <a:pt x="1590" y="2401"/>
                  </a:lnTo>
                  <a:lnTo>
                    <a:pt x="1629" y="2411"/>
                  </a:lnTo>
                  <a:lnTo>
                    <a:pt x="1434" y="2962"/>
                  </a:lnTo>
                  <a:lnTo>
                    <a:pt x="1419" y="2992"/>
                  </a:lnTo>
                  <a:lnTo>
                    <a:pt x="1401" y="3019"/>
                  </a:lnTo>
                  <a:lnTo>
                    <a:pt x="1379" y="3041"/>
                  </a:lnTo>
                  <a:lnTo>
                    <a:pt x="1353" y="3060"/>
                  </a:lnTo>
                  <a:lnTo>
                    <a:pt x="1326" y="3073"/>
                  </a:lnTo>
                  <a:lnTo>
                    <a:pt x="1295" y="3082"/>
                  </a:lnTo>
                  <a:lnTo>
                    <a:pt x="1263" y="3084"/>
                  </a:lnTo>
                  <a:lnTo>
                    <a:pt x="1231" y="3082"/>
                  </a:lnTo>
                  <a:lnTo>
                    <a:pt x="1198" y="3074"/>
                  </a:lnTo>
                  <a:lnTo>
                    <a:pt x="1168" y="3060"/>
                  </a:lnTo>
                  <a:lnTo>
                    <a:pt x="1142" y="3041"/>
                  </a:lnTo>
                  <a:lnTo>
                    <a:pt x="1119" y="3019"/>
                  </a:lnTo>
                  <a:lnTo>
                    <a:pt x="1101" y="2993"/>
                  </a:lnTo>
                  <a:lnTo>
                    <a:pt x="1088" y="2964"/>
                  </a:lnTo>
                  <a:lnTo>
                    <a:pt x="1080" y="2934"/>
                  </a:lnTo>
                  <a:lnTo>
                    <a:pt x="1076" y="2903"/>
                  </a:lnTo>
                  <a:lnTo>
                    <a:pt x="1079" y="2871"/>
                  </a:lnTo>
                  <a:lnTo>
                    <a:pt x="1086" y="2838"/>
                  </a:lnTo>
                  <a:lnTo>
                    <a:pt x="1365" y="2055"/>
                  </a:lnTo>
                  <a:lnTo>
                    <a:pt x="972" y="1443"/>
                  </a:lnTo>
                  <a:lnTo>
                    <a:pt x="1141" y="1924"/>
                  </a:lnTo>
                  <a:lnTo>
                    <a:pt x="1149" y="1954"/>
                  </a:lnTo>
                  <a:lnTo>
                    <a:pt x="1151" y="1986"/>
                  </a:lnTo>
                  <a:lnTo>
                    <a:pt x="1149" y="2016"/>
                  </a:lnTo>
                  <a:lnTo>
                    <a:pt x="1141" y="2046"/>
                  </a:lnTo>
                  <a:lnTo>
                    <a:pt x="1128" y="2074"/>
                  </a:lnTo>
                  <a:lnTo>
                    <a:pt x="1111" y="2100"/>
                  </a:lnTo>
                  <a:lnTo>
                    <a:pt x="1088" y="2125"/>
                  </a:lnTo>
                  <a:lnTo>
                    <a:pt x="1062" y="2145"/>
                  </a:lnTo>
                  <a:lnTo>
                    <a:pt x="1032" y="2159"/>
                  </a:lnTo>
                  <a:lnTo>
                    <a:pt x="1001" y="2167"/>
                  </a:lnTo>
                  <a:lnTo>
                    <a:pt x="967" y="2171"/>
                  </a:lnTo>
                  <a:lnTo>
                    <a:pt x="947" y="2169"/>
                  </a:lnTo>
                  <a:lnTo>
                    <a:pt x="164" y="2083"/>
                  </a:lnTo>
                  <a:lnTo>
                    <a:pt x="126" y="2076"/>
                  </a:lnTo>
                  <a:lnTo>
                    <a:pt x="94" y="2061"/>
                  </a:lnTo>
                  <a:lnTo>
                    <a:pt x="64" y="2040"/>
                  </a:lnTo>
                  <a:lnTo>
                    <a:pt x="40" y="2016"/>
                  </a:lnTo>
                  <a:lnTo>
                    <a:pt x="21" y="1986"/>
                  </a:lnTo>
                  <a:lnTo>
                    <a:pt x="7" y="1953"/>
                  </a:lnTo>
                  <a:lnTo>
                    <a:pt x="0" y="1918"/>
                  </a:lnTo>
                  <a:lnTo>
                    <a:pt x="0" y="1880"/>
                  </a:lnTo>
                  <a:lnTo>
                    <a:pt x="8" y="1844"/>
                  </a:lnTo>
                  <a:lnTo>
                    <a:pt x="22" y="1810"/>
                  </a:lnTo>
                  <a:lnTo>
                    <a:pt x="43" y="1781"/>
                  </a:lnTo>
                  <a:lnTo>
                    <a:pt x="68" y="1756"/>
                  </a:lnTo>
                  <a:lnTo>
                    <a:pt x="98" y="1737"/>
                  </a:lnTo>
                  <a:lnTo>
                    <a:pt x="130" y="1724"/>
                  </a:lnTo>
                  <a:lnTo>
                    <a:pt x="167" y="1716"/>
                  </a:lnTo>
                  <a:lnTo>
                    <a:pt x="203" y="1716"/>
                  </a:lnTo>
                  <a:lnTo>
                    <a:pt x="696" y="1771"/>
                  </a:lnTo>
                  <a:lnTo>
                    <a:pt x="578" y="1433"/>
                  </a:lnTo>
                  <a:lnTo>
                    <a:pt x="570" y="1398"/>
                  </a:lnTo>
                  <a:lnTo>
                    <a:pt x="569" y="1363"/>
                  </a:lnTo>
                  <a:lnTo>
                    <a:pt x="574" y="1327"/>
                  </a:lnTo>
                  <a:lnTo>
                    <a:pt x="584" y="1295"/>
                  </a:lnTo>
                  <a:lnTo>
                    <a:pt x="716" y="939"/>
                  </a:lnTo>
                  <a:lnTo>
                    <a:pt x="390" y="329"/>
                  </a:lnTo>
                  <a:lnTo>
                    <a:pt x="379" y="302"/>
                  </a:lnTo>
                  <a:lnTo>
                    <a:pt x="372" y="272"/>
                  </a:lnTo>
                  <a:lnTo>
                    <a:pt x="372" y="242"/>
                  </a:lnTo>
                  <a:lnTo>
                    <a:pt x="377" y="212"/>
                  </a:lnTo>
                  <a:lnTo>
                    <a:pt x="388" y="183"/>
                  </a:lnTo>
                  <a:lnTo>
                    <a:pt x="405" y="157"/>
                  </a:lnTo>
                  <a:lnTo>
                    <a:pt x="425" y="135"/>
                  </a:lnTo>
                  <a:lnTo>
                    <a:pt x="450" y="118"/>
                  </a:lnTo>
                  <a:lnTo>
                    <a:pt x="477" y="105"/>
                  </a:lnTo>
                  <a:lnTo>
                    <a:pt x="507" y="98"/>
                  </a:lnTo>
                  <a:lnTo>
                    <a:pt x="1179" y="2"/>
                  </a:lnTo>
                  <a:lnTo>
                    <a:pt x="12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10426700" y="1341438"/>
              <a:ext cx="277812" cy="277813"/>
            </a:xfrm>
            <a:custGeom>
              <a:rect b="b" l="l" r="r" t="t"/>
              <a:pathLst>
                <a:path extrusionOk="0" h="700" w="697">
                  <a:moveTo>
                    <a:pt x="348" y="0"/>
                  </a:moveTo>
                  <a:lnTo>
                    <a:pt x="400" y="4"/>
                  </a:lnTo>
                  <a:lnTo>
                    <a:pt x="448" y="15"/>
                  </a:lnTo>
                  <a:lnTo>
                    <a:pt x="495" y="32"/>
                  </a:lnTo>
                  <a:lnTo>
                    <a:pt x="538" y="57"/>
                  </a:lnTo>
                  <a:lnTo>
                    <a:pt x="577" y="86"/>
                  </a:lnTo>
                  <a:lnTo>
                    <a:pt x="611" y="121"/>
                  </a:lnTo>
                  <a:lnTo>
                    <a:pt x="641" y="159"/>
                  </a:lnTo>
                  <a:lnTo>
                    <a:pt x="664" y="202"/>
                  </a:lnTo>
                  <a:lnTo>
                    <a:pt x="683" y="249"/>
                  </a:lnTo>
                  <a:lnTo>
                    <a:pt x="693" y="298"/>
                  </a:lnTo>
                  <a:lnTo>
                    <a:pt x="697" y="350"/>
                  </a:lnTo>
                  <a:lnTo>
                    <a:pt x="693" y="401"/>
                  </a:lnTo>
                  <a:lnTo>
                    <a:pt x="683" y="451"/>
                  </a:lnTo>
                  <a:lnTo>
                    <a:pt x="664" y="498"/>
                  </a:lnTo>
                  <a:lnTo>
                    <a:pt x="641" y="541"/>
                  </a:lnTo>
                  <a:lnTo>
                    <a:pt x="611" y="580"/>
                  </a:lnTo>
                  <a:lnTo>
                    <a:pt x="577" y="614"/>
                  </a:lnTo>
                  <a:lnTo>
                    <a:pt x="538" y="643"/>
                  </a:lnTo>
                  <a:lnTo>
                    <a:pt x="495" y="667"/>
                  </a:lnTo>
                  <a:lnTo>
                    <a:pt x="448" y="685"/>
                  </a:lnTo>
                  <a:lnTo>
                    <a:pt x="400" y="696"/>
                  </a:lnTo>
                  <a:lnTo>
                    <a:pt x="348" y="700"/>
                  </a:lnTo>
                  <a:lnTo>
                    <a:pt x="296" y="696"/>
                  </a:lnTo>
                  <a:lnTo>
                    <a:pt x="247" y="685"/>
                  </a:lnTo>
                  <a:lnTo>
                    <a:pt x="201" y="667"/>
                  </a:lnTo>
                  <a:lnTo>
                    <a:pt x="158" y="643"/>
                  </a:lnTo>
                  <a:lnTo>
                    <a:pt x="119" y="614"/>
                  </a:lnTo>
                  <a:lnTo>
                    <a:pt x="84" y="580"/>
                  </a:lnTo>
                  <a:lnTo>
                    <a:pt x="55" y="541"/>
                  </a:lnTo>
                  <a:lnTo>
                    <a:pt x="32" y="498"/>
                  </a:lnTo>
                  <a:lnTo>
                    <a:pt x="14" y="451"/>
                  </a:lnTo>
                  <a:lnTo>
                    <a:pt x="3" y="401"/>
                  </a:lnTo>
                  <a:lnTo>
                    <a:pt x="0" y="350"/>
                  </a:lnTo>
                  <a:lnTo>
                    <a:pt x="3" y="298"/>
                  </a:lnTo>
                  <a:lnTo>
                    <a:pt x="14" y="249"/>
                  </a:lnTo>
                  <a:lnTo>
                    <a:pt x="32" y="202"/>
                  </a:lnTo>
                  <a:lnTo>
                    <a:pt x="55" y="159"/>
                  </a:lnTo>
                  <a:lnTo>
                    <a:pt x="84" y="121"/>
                  </a:lnTo>
                  <a:lnTo>
                    <a:pt x="119" y="86"/>
                  </a:lnTo>
                  <a:lnTo>
                    <a:pt x="158" y="57"/>
                  </a:lnTo>
                  <a:lnTo>
                    <a:pt x="201" y="32"/>
                  </a:lnTo>
                  <a:lnTo>
                    <a:pt x="247" y="15"/>
                  </a:lnTo>
                  <a:lnTo>
                    <a:pt x="296" y="4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10218738" y="2436813"/>
              <a:ext cx="1273175" cy="604838"/>
            </a:xfrm>
            <a:custGeom>
              <a:rect b="b" l="l" r="r" t="t"/>
              <a:pathLst>
                <a:path extrusionOk="0" h="1525" w="3209">
                  <a:moveTo>
                    <a:pt x="2453" y="0"/>
                  </a:moveTo>
                  <a:lnTo>
                    <a:pt x="3163" y="0"/>
                  </a:lnTo>
                  <a:lnTo>
                    <a:pt x="3181" y="3"/>
                  </a:lnTo>
                  <a:lnTo>
                    <a:pt x="3196" y="13"/>
                  </a:lnTo>
                  <a:lnTo>
                    <a:pt x="3206" y="28"/>
                  </a:lnTo>
                  <a:lnTo>
                    <a:pt x="3209" y="45"/>
                  </a:lnTo>
                  <a:lnTo>
                    <a:pt x="3209" y="1478"/>
                  </a:lnTo>
                  <a:lnTo>
                    <a:pt x="3206" y="1496"/>
                  </a:lnTo>
                  <a:lnTo>
                    <a:pt x="3196" y="1512"/>
                  </a:lnTo>
                  <a:lnTo>
                    <a:pt x="3181" y="1521"/>
                  </a:lnTo>
                  <a:lnTo>
                    <a:pt x="3163" y="1525"/>
                  </a:lnTo>
                  <a:lnTo>
                    <a:pt x="46" y="1525"/>
                  </a:lnTo>
                  <a:lnTo>
                    <a:pt x="28" y="1521"/>
                  </a:lnTo>
                  <a:lnTo>
                    <a:pt x="13" y="1512"/>
                  </a:lnTo>
                  <a:lnTo>
                    <a:pt x="3" y="1496"/>
                  </a:lnTo>
                  <a:lnTo>
                    <a:pt x="0" y="1478"/>
                  </a:lnTo>
                  <a:lnTo>
                    <a:pt x="0" y="1190"/>
                  </a:lnTo>
                  <a:lnTo>
                    <a:pt x="3" y="1171"/>
                  </a:lnTo>
                  <a:lnTo>
                    <a:pt x="13" y="1157"/>
                  </a:lnTo>
                  <a:lnTo>
                    <a:pt x="28" y="1147"/>
                  </a:lnTo>
                  <a:lnTo>
                    <a:pt x="46" y="1143"/>
                  </a:lnTo>
                  <a:lnTo>
                    <a:pt x="802" y="1143"/>
                  </a:lnTo>
                  <a:lnTo>
                    <a:pt x="802" y="808"/>
                  </a:lnTo>
                  <a:lnTo>
                    <a:pt x="806" y="791"/>
                  </a:lnTo>
                  <a:lnTo>
                    <a:pt x="816" y="775"/>
                  </a:lnTo>
                  <a:lnTo>
                    <a:pt x="830" y="766"/>
                  </a:lnTo>
                  <a:lnTo>
                    <a:pt x="848" y="762"/>
                  </a:lnTo>
                  <a:lnTo>
                    <a:pt x="1604" y="762"/>
                  </a:lnTo>
                  <a:lnTo>
                    <a:pt x="1604" y="427"/>
                  </a:lnTo>
                  <a:lnTo>
                    <a:pt x="1608" y="409"/>
                  </a:lnTo>
                  <a:lnTo>
                    <a:pt x="1617" y="395"/>
                  </a:lnTo>
                  <a:lnTo>
                    <a:pt x="1633" y="384"/>
                  </a:lnTo>
                  <a:lnTo>
                    <a:pt x="1651" y="380"/>
                  </a:lnTo>
                  <a:lnTo>
                    <a:pt x="2407" y="380"/>
                  </a:lnTo>
                  <a:lnTo>
                    <a:pt x="2407" y="45"/>
                  </a:lnTo>
                  <a:lnTo>
                    <a:pt x="2411" y="28"/>
                  </a:lnTo>
                  <a:lnTo>
                    <a:pt x="2420" y="13"/>
                  </a:lnTo>
                  <a:lnTo>
                    <a:pt x="2434" y="3"/>
                  </a:lnTo>
                  <a:lnTo>
                    <a:pt x="24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5" name="Google Shape;265;p6"/>
          <p:cNvSpPr txBox="1"/>
          <p:nvPr/>
        </p:nvSpPr>
        <p:spPr>
          <a:xfrm>
            <a:off x="3428853" y="425953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2021</a:t>
            </a:r>
            <a:endParaRPr sz="20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6" name="Google Shape;266;p6"/>
          <p:cNvSpPr txBox="1"/>
          <p:nvPr/>
        </p:nvSpPr>
        <p:spPr>
          <a:xfrm>
            <a:off x="5714853" y="425953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2022</a:t>
            </a:r>
            <a:endParaRPr/>
          </a:p>
        </p:txBody>
      </p:sp>
      <p:cxnSp>
        <p:nvCxnSpPr>
          <p:cNvPr id="267" name="Google Shape;267;p6"/>
          <p:cNvCxnSpPr/>
          <p:nvPr/>
        </p:nvCxnSpPr>
        <p:spPr>
          <a:xfrm>
            <a:off x="1502242" y="3943069"/>
            <a:ext cx="9162300" cy="0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8" name="Google Shape;268;p6"/>
          <p:cNvCxnSpPr/>
          <p:nvPr/>
        </p:nvCxnSpPr>
        <p:spPr>
          <a:xfrm rot="10800000">
            <a:off x="3812932" y="2758691"/>
            <a:ext cx="0" cy="1184378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9" name="Google Shape;269;p6"/>
          <p:cNvCxnSpPr/>
          <p:nvPr/>
        </p:nvCxnSpPr>
        <p:spPr>
          <a:xfrm rot="10800000">
            <a:off x="8384932" y="2758691"/>
            <a:ext cx="0" cy="1184378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p6"/>
          <p:cNvCxnSpPr/>
          <p:nvPr/>
        </p:nvCxnSpPr>
        <p:spPr>
          <a:xfrm rot="10800000">
            <a:off x="6098932" y="2758691"/>
            <a:ext cx="0" cy="1184378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1" name="Google Shape;271;p6"/>
          <p:cNvSpPr/>
          <p:nvPr/>
        </p:nvSpPr>
        <p:spPr>
          <a:xfrm>
            <a:off x="1392972" y="3833799"/>
            <a:ext cx="218540" cy="218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6"/>
          <p:cNvSpPr/>
          <p:nvPr/>
        </p:nvSpPr>
        <p:spPr>
          <a:xfrm>
            <a:off x="10577313" y="3833799"/>
            <a:ext cx="218540" cy="218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6"/>
          <p:cNvSpPr/>
          <p:nvPr/>
        </p:nvSpPr>
        <p:spPr>
          <a:xfrm>
            <a:off x="3703662" y="3833799"/>
            <a:ext cx="218540" cy="218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6"/>
          <p:cNvSpPr/>
          <p:nvPr/>
        </p:nvSpPr>
        <p:spPr>
          <a:xfrm>
            <a:off x="8275662" y="3833799"/>
            <a:ext cx="218540" cy="218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6"/>
          <p:cNvSpPr/>
          <p:nvPr/>
        </p:nvSpPr>
        <p:spPr>
          <a:xfrm>
            <a:off x="5989662" y="3833799"/>
            <a:ext cx="218540" cy="2185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6"/>
          <p:cNvSpPr txBox="1"/>
          <p:nvPr/>
        </p:nvSpPr>
        <p:spPr>
          <a:xfrm>
            <a:off x="8000853" y="425953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2023</a:t>
            </a:r>
            <a:endParaRPr/>
          </a:p>
        </p:txBody>
      </p:sp>
      <p:sp>
        <p:nvSpPr>
          <p:cNvPr id="277" name="Google Shape;277;p6"/>
          <p:cNvSpPr txBox="1"/>
          <p:nvPr/>
        </p:nvSpPr>
        <p:spPr>
          <a:xfrm>
            <a:off x="1131815" y="425953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2020</a:t>
            </a:r>
            <a:endParaRPr sz="20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8" name="Google Shape;278;p6"/>
          <p:cNvSpPr txBox="1"/>
          <p:nvPr/>
        </p:nvSpPr>
        <p:spPr>
          <a:xfrm>
            <a:off x="10307629" y="425953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2024</a:t>
            </a:r>
            <a:endParaRPr/>
          </a:p>
        </p:txBody>
      </p:sp>
      <p:sp>
        <p:nvSpPr>
          <p:cNvPr id="279" name="Google Shape;279;p6"/>
          <p:cNvSpPr txBox="1"/>
          <p:nvPr/>
        </p:nvSpPr>
        <p:spPr>
          <a:xfrm>
            <a:off x="2784923" y="5094939"/>
            <a:ext cx="2056018" cy="56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0" name="Google Shape;280;p6"/>
          <p:cNvSpPr txBox="1"/>
          <p:nvPr/>
        </p:nvSpPr>
        <p:spPr>
          <a:xfrm>
            <a:off x="2784923" y="4781810"/>
            <a:ext cx="205601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281" name="Google Shape;281;p6"/>
          <p:cNvSpPr txBox="1"/>
          <p:nvPr/>
        </p:nvSpPr>
        <p:spPr>
          <a:xfrm>
            <a:off x="5070923" y="5094939"/>
            <a:ext cx="2056018" cy="56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2" name="Google Shape;282;p6"/>
          <p:cNvSpPr txBox="1"/>
          <p:nvPr/>
        </p:nvSpPr>
        <p:spPr>
          <a:xfrm>
            <a:off x="5070923" y="4781810"/>
            <a:ext cx="205601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283" name="Google Shape;283;p6"/>
          <p:cNvSpPr txBox="1"/>
          <p:nvPr/>
        </p:nvSpPr>
        <p:spPr>
          <a:xfrm>
            <a:off x="7356923" y="5094939"/>
            <a:ext cx="2056018" cy="56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4" name="Google Shape;284;p6"/>
          <p:cNvSpPr txBox="1"/>
          <p:nvPr/>
        </p:nvSpPr>
        <p:spPr>
          <a:xfrm>
            <a:off x="7356923" y="4781810"/>
            <a:ext cx="205601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7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Open Sans"/>
              <a:buNone/>
            </a:pPr>
            <a:r>
              <a:rPr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Target</a:t>
            </a:r>
            <a:r>
              <a:rPr b="1"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 Audience</a:t>
            </a:r>
            <a:endParaRPr/>
          </a:p>
        </p:txBody>
      </p:sp>
      <p:sp>
        <p:nvSpPr>
          <p:cNvPr id="290" name="Google Shape;290;p7"/>
          <p:cNvSpPr txBox="1"/>
          <p:nvPr/>
        </p:nvSpPr>
        <p:spPr>
          <a:xfrm>
            <a:off x="6903134" y="5354052"/>
            <a:ext cx="27192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</a:t>
            </a:r>
            <a:endParaRPr/>
          </a:p>
        </p:txBody>
      </p:sp>
      <p:sp>
        <p:nvSpPr>
          <p:cNvPr id="291" name="Google Shape;291;p7"/>
          <p:cNvSpPr txBox="1"/>
          <p:nvPr/>
        </p:nvSpPr>
        <p:spPr>
          <a:xfrm>
            <a:off x="5246530" y="1323373"/>
            <a:ext cx="60324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graphicFrame>
        <p:nvGraphicFramePr>
          <p:cNvPr id="292" name="Google Shape;292;p7"/>
          <p:cNvGraphicFramePr/>
          <p:nvPr/>
        </p:nvGraphicFramePr>
        <p:xfrm>
          <a:off x="981844" y="2122203"/>
          <a:ext cx="4153800" cy="3859194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293" name="Google Shape;293;p7"/>
          <p:cNvSpPr txBox="1"/>
          <p:nvPr/>
        </p:nvSpPr>
        <p:spPr>
          <a:xfrm rot="-5400000">
            <a:off x="1381417" y="3723297"/>
            <a:ext cx="8146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30%</a:t>
            </a:r>
            <a:endParaRPr/>
          </a:p>
        </p:txBody>
      </p:sp>
      <p:sp>
        <p:nvSpPr>
          <p:cNvPr id="294" name="Google Shape;294;p7"/>
          <p:cNvSpPr txBox="1"/>
          <p:nvPr/>
        </p:nvSpPr>
        <p:spPr>
          <a:xfrm rot="-5400000">
            <a:off x="2644160" y="3099183"/>
            <a:ext cx="8146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50%</a:t>
            </a:r>
            <a:endParaRPr/>
          </a:p>
        </p:txBody>
      </p:sp>
      <p:sp>
        <p:nvSpPr>
          <p:cNvPr id="295" name="Google Shape;295;p7"/>
          <p:cNvSpPr txBox="1"/>
          <p:nvPr/>
        </p:nvSpPr>
        <p:spPr>
          <a:xfrm rot="-5400000">
            <a:off x="3935931" y="2460554"/>
            <a:ext cx="8146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70%</a:t>
            </a:r>
            <a:endParaRPr/>
          </a:p>
        </p:txBody>
      </p:sp>
      <p:sp>
        <p:nvSpPr>
          <p:cNvPr id="296" name="Google Shape;296;p7"/>
          <p:cNvSpPr txBox="1"/>
          <p:nvPr/>
        </p:nvSpPr>
        <p:spPr>
          <a:xfrm>
            <a:off x="1699119" y="1730018"/>
            <a:ext cx="27192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"/>
          <p:cNvSpPr/>
          <p:nvPr/>
        </p:nvSpPr>
        <p:spPr>
          <a:xfrm>
            <a:off x="0" y="2204864"/>
            <a:ext cx="12188825" cy="46531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8"/>
          <p:cNvSpPr/>
          <p:nvPr/>
        </p:nvSpPr>
        <p:spPr>
          <a:xfrm>
            <a:off x="1709449" y="2813969"/>
            <a:ext cx="1986456" cy="198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8"/>
          <p:cNvSpPr/>
          <p:nvPr/>
        </p:nvSpPr>
        <p:spPr>
          <a:xfrm>
            <a:off x="5101184" y="2813969"/>
            <a:ext cx="1986456" cy="198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8"/>
          <p:cNvSpPr/>
          <p:nvPr/>
        </p:nvSpPr>
        <p:spPr>
          <a:xfrm>
            <a:off x="8492919" y="2813969"/>
            <a:ext cx="1986456" cy="198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8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Open Sans"/>
              <a:buNone/>
            </a:pPr>
            <a:r>
              <a:rPr b="1"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Impact</a:t>
            </a:r>
            <a:endParaRPr/>
          </a:p>
        </p:txBody>
      </p:sp>
      <p:sp>
        <p:nvSpPr>
          <p:cNvPr id="306" name="Google Shape;306;p8"/>
          <p:cNvSpPr txBox="1"/>
          <p:nvPr/>
        </p:nvSpPr>
        <p:spPr>
          <a:xfrm>
            <a:off x="2818048" y="1201960"/>
            <a:ext cx="6552728" cy="685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How would winning this prize impact on your business and its growth / development</a:t>
            </a:r>
            <a:endParaRPr/>
          </a:p>
        </p:txBody>
      </p:sp>
      <p:grpSp>
        <p:nvGrpSpPr>
          <p:cNvPr id="307" name="Google Shape;307;p8"/>
          <p:cNvGrpSpPr/>
          <p:nvPr/>
        </p:nvGrpSpPr>
        <p:grpSpPr>
          <a:xfrm>
            <a:off x="2371383" y="3311871"/>
            <a:ext cx="662588" cy="495326"/>
            <a:chOff x="12076113" y="-4408488"/>
            <a:chExt cx="5207000" cy="3892550"/>
          </a:xfrm>
        </p:grpSpPr>
        <p:sp>
          <p:nvSpPr>
            <p:cNvPr id="308" name="Google Shape;308;p8"/>
            <p:cNvSpPr/>
            <p:nvPr/>
          </p:nvSpPr>
          <p:spPr>
            <a:xfrm>
              <a:off x="14806613" y="-2205038"/>
              <a:ext cx="203200" cy="203200"/>
            </a:xfrm>
            <a:custGeom>
              <a:rect b="b" l="l" r="r" t="t"/>
              <a:pathLst>
                <a:path extrusionOk="0" h="257" w="257">
                  <a:moveTo>
                    <a:pt x="128" y="0"/>
                  </a:moveTo>
                  <a:lnTo>
                    <a:pt x="153" y="2"/>
                  </a:lnTo>
                  <a:lnTo>
                    <a:pt x="165" y="6"/>
                  </a:lnTo>
                  <a:lnTo>
                    <a:pt x="177" y="10"/>
                  </a:lnTo>
                  <a:lnTo>
                    <a:pt x="189" y="16"/>
                  </a:lnTo>
                  <a:lnTo>
                    <a:pt x="199" y="22"/>
                  </a:lnTo>
                  <a:lnTo>
                    <a:pt x="209" y="30"/>
                  </a:lnTo>
                  <a:lnTo>
                    <a:pt x="219" y="38"/>
                  </a:lnTo>
                  <a:lnTo>
                    <a:pt x="227" y="48"/>
                  </a:lnTo>
                  <a:lnTo>
                    <a:pt x="235" y="58"/>
                  </a:lnTo>
                  <a:lnTo>
                    <a:pt x="241" y="68"/>
                  </a:lnTo>
                  <a:lnTo>
                    <a:pt x="247" y="80"/>
                  </a:lnTo>
                  <a:lnTo>
                    <a:pt x="251" y="92"/>
                  </a:lnTo>
                  <a:lnTo>
                    <a:pt x="255" y="103"/>
                  </a:lnTo>
                  <a:lnTo>
                    <a:pt x="257" y="115"/>
                  </a:lnTo>
                  <a:lnTo>
                    <a:pt x="257" y="129"/>
                  </a:lnTo>
                  <a:lnTo>
                    <a:pt x="257" y="141"/>
                  </a:lnTo>
                  <a:lnTo>
                    <a:pt x="255" y="153"/>
                  </a:lnTo>
                  <a:lnTo>
                    <a:pt x="251" y="165"/>
                  </a:lnTo>
                  <a:lnTo>
                    <a:pt x="247" y="177"/>
                  </a:lnTo>
                  <a:lnTo>
                    <a:pt x="241" y="189"/>
                  </a:lnTo>
                  <a:lnTo>
                    <a:pt x="235" y="199"/>
                  </a:lnTo>
                  <a:lnTo>
                    <a:pt x="227" y="209"/>
                  </a:lnTo>
                  <a:lnTo>
                    <a:pt x="219" y="219"/>
                  </a:lnTo>
                  <a:lnTo>
                    <a:pt x="193" y="239"/>
                  </a:lnTo>
                  <a:lnTo>
                    <a:pt x="161" y="253"/>
                  </a:lnTo>
                  <a:lnTo>
                    <a:pt x="128" y="257"/>
                  </a:lnTo>
                  <a:lnTo>
                    <a:pt x="96" y="253"/>
                  </a:lnTo>
                  <a:lnTo>
                    <a:pt x="64" y="239"/>
                  </a:lnTo>
                  <a:lnTo>
                    <a:pt x="38" y="219"/>
                  </a:lnTo>
                  <a:lnTo>
                    <a:pt x="18" y="193"/>
                  </a:lnTo>
                  <a:lnTo>
                    <a:pt x="4" y="161"/>
                  </a:lnTo>
                  <a:lnTo>
                    <a:pt x="0" y="129"/>
                  </a:lnTo>
                  <a:lnTo>
                    <a:pt x="0" y="115"/>
                  </a:lnTo>
                  <a:lnTo>
                    <a:pt x="2" y="103"/>
                  </a:lnTo>
                  <a:lnTo>
                    <a:pt x="6" y="92"/>
                  </a:lnTo>
                  <a:lnTo>
                    <a:pt x="10" y="80"/>
                  </a:lnTo>
                  <a:lnTo>
                    <a:pt x="16" y="68"/>
                  </a:lnTo>
                  <a:lnTo>
                    <a:pt x="22" y="58"/>
                  </a:lnTo>
                  <a:lnTo>
                    <a:pt x="30" y="48"/>
                  </a:lnTo>
                  <a:lnTo>
                    <a:pt x="38" y="38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68" y="16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16511588" y="-3348038"/>
              <a:ext cx="201613" cy="201613"/>
            </a:xfrm>
            <a:custGeom>
              <a:rect b="b" l="l" r="r" t="t"/>
              <a:pathLst>
                <a:path extrusionOk="0" h="254" w="255">
                  <a:moveTo>
                    <a:pt x="127" y="0"/>
                  </a:moveTo>
                  <a:lnTo>
                    <a:pt x="153" y="2"/>
                  </a:lnTo>
                  <a:lnTo>
                    <a:pt x="165" y="4"/>
                  </a:lnTo>
                  <a:lnTo>
                    <a:pt x="177" y="8"/>
                  </a:lnTo>
                  <a:lnTo>
                    <a:pt x="187" y="14"/>
                  </a:lnTo>
                  <a:lnTo>
                    <a:pt x="199" y="20"/>
                  </a:lnTo>
                  <a:lnTo>
                    <a:pt x="209" y="28"/>
                  </a:lnTo>
                  <a:lnTo>
                    <a:pt x="219" y="36"/>
                  </a:lnTo>
                  <a:lnTo>
                    <a:pt x="239" y="63"/>
                  </a:lnTo>
                  <a:lnTo>
                    <a:pt x="251" y="93"/>
                  </a:lnTo>
                  <a:lnTo>
                    <a:pt x="255" y="127"/>
                  </a:lnTo>
                  <a:lnTo>
                    <a:pt x="255" y="139"/>
                  </a:lnTo>
                  <a:lnTo>
                    <a:pt x="253" y="153"/>
                  </a:lnTo>
                  <a:lnTo>
                    <a:pt x="251" y="165"/>
                  </a:lnTo>
                  <a:lnTo>
                    <a:pt x="245" y="177"/>
                  </a:lnTo>
                  <a:lnTo>
                    <a:pt x="241" y="187"/>
                  </a:lnTo>
                  <a:lnTo>
                    <a:pt x="235" y="199"/>
                  </a:lnTo>
                  <a:lnTo>
                    <a:pt x="227" y="209"/>
                  </a:lnTo>
                  <a:lnTo>
                    <a:pt x="219" y="216"/>
                  </a:lnTo>
                  <a:lnTo>
                    <a:pt x="191" y="238"/>
                  </a:lnTo>
                  <a:lnTo>
                    <a:pt x="161" y="250"/>
                  </a:lnTo>
                  <a:lnTo>
                    <a:pt x="127" y="254"/>
                  </a:lnTo>
                  <a:lnTo>
                    <a:pt x="115" y="254"/>
                  </a:lnTo>
                  <a:lnTo>
                    <a:pt x="102" y="252"/>
                  </a:lnTo>
                  <a:lnTo>
                    <a:pt x="90" y="248"/>
                  </a:lnTo>
                  <a:lnTo>
                    <a:pt x="78" y="244"/>
                  </a:lnTo>
                  <a:lnTo>
                    <a:pt x="68" y="240"/>
                  </a:lnTo>
                  <a:lnTo>
                    <a:pt x="56" y="232"/>
                  </a:lnTo>
                  <a:lnTo>
                    <a:pt x="46" y="226"/>
                  </a:lnTo>
                  <a:lnTo>
                    <a:pt x="36" y="216"/>
                  </a:lnTo>
                  <a:lnTo>
                    <a:pt x="28" y="209"/>
                  </a:lnTo>
                  <a:lnTo>
                    <a:pt x="20" y="199"/>
                  </a:lnTo>
                  <a:lnTo>
                    <a:pt x="14" y="187"/>
                  </a:lnTo>
                  <a:lnTo>
                    <a:pt x="10" y="177"/>
                  </a:lnTo>
                  <a:lnTo>
                    <a:pt x="4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4" y="93"/>
                  </a:lnTo>
                  <a:lnTo>
                    <a:pt x="16" y="63"/>
                  </a:lnTo>
                  <a:lnTo>
                    <a:pt x="36" y="36"/>
                  </a:lnTo>
                  <a:lnTo>
                    <a:pt x="46" y="28"/>
                  </a:lnTo>
                  <a:lnTo>
                    <a:pt x="56" y="20"/>
                  </a:lnTo>
                  <a:lnTo>
                    <a:pt x="68" y="14"/>
                  </a:lnTo>
                  <a:lnTo>
                    <a:pt x="78" y="8"/>
                  </a:lnTo>
                  <a:lnTo>
                    <a:pt x="90" y="4"/>
                  </a:lnTo>
                  <a:lnTo>
                    <a:pt x="102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8"/>
            <p:cNvSpPr/>
            <p:nvPr/>
          </p:nvSpPr>
          <p:spPr>
            <a:xfrm>
              <a:off x="12588876" y="-3395663"/>
              <a:ext cx="204788" cy="203200"/>
            </a:xfrm>
            <a:custGeom>
              <a:rect b="b" l="l" r="r" t="t"/>
              <a:pathLst>
                <a:path extrusionOk="0" h="257" w="256">
                  <a:moveTo>
                    <a:pt x="127" y="0"/>
                  </a:moveTo>
                  <a:lnTo>
                    <a:pt x="153" y="2"/>
                  </a:lnTo>
                  <a:lnTo>
                    <a:pt x="165" y="6"/>
                  </a:lnTo>
                  <a:lnTo>
                    <a:pt x="177" y="10"/>
                  </a:lnTo>
                  <a:lnTo>
                    <a:pt x="189" y="16"/>
                  </a:lnTo>
                  <a:lnTo>
                    <a:pt x="199" y="22"/>
                  </a:lnTo>
                  <a:lnTo>
                    <a:pt x="209" y="30"/>
                  </a:lnTo>
                  <a:lnTo>
                    <a:pt x="219" y="38"/>
                  </a:lnTo>
                  <a:lnTo>
                    <a:pt x="226" y="46"/>
                  </a:lnTo>
                  <a:lnTo>
                    <a:pt x="234" y="58"/>
                  </a:lnTo>
                  <a:lnTo>
                    <a:pt x="240" y="68"/>
                  </a:lnTo>
                  <a:lnTo>
                    <a:pt x="246" y="80"/>
                  </a:lnTo>
                  <a:lnTo>
                    <a:pt x="250" y="92"/>
                  </a:lnTo>
                  <a:lnTo>
                    <a:pt x="254" y="104"/>
                  </a:lnTo>
                  <a:lnTo>
                    <a:pt x="256" y="115"/>
                  </a:lnTo>
                  <a:lnTo>
                    <a:pt x="256" y="127"/>
                  </a:lnTo>
                  <a:lnTo>
                    <a:pt x="256" y="141"/>
                  </a:lnTo>
                  <a:lnTo>
                    <a:pt x="254" y="153"/>
                  </a:lnTo>
                  <a:lnTo>
                    <a:pt x="250" y="165"/>
                  </a:lnTo>
                  <a:lnTo>
                    <a:pt x="246" y="177"/>
                  </a:lnTo>
                  <a:lnTo>
                    <a:pt x="240" y="189"/>
                  </a:lnTo>
                  <a:lnTo>
                    <a:pt x="234" y="199"/>
                  </a:lnTo>
                  <a:lnTo>
                    <a:pt x="226" y="209"/>
                  </a:lnTo>
                  <a:lnTo>
                    <a:pt x="219" y="219"/>
                  </a:lnTo>
                  <a:lnTo>
                    <a:pt x="209" y="227"/>
                  </a:lnTo>
                  <a:lnTo>
                    <a:pt x="199" y="235"/>
                  </a:lnTo>
                  <a:lnTo>
                    <a:pt x="189" y="241"/>
                  </a:lnTo>
                  <a:lnTo>
                    <a:pt x="177" y="247"/>
                  </a:lnTo>
                  <a:lnTo>
                    <a:pt x="165" y="251"/>
                  </a:lnTo>
                  <a:lnTo>
                    <a:pt x="153" y="253"/>
                  </a:lnTo>
                  <a:lnTo>
                    <a:pt x="141" y="255"/>
                  </a:lnTo>
                  <a:lnTo>
                    <a:pt x="127" y="257"/>
                  </a:lnTo>
                  <a:lnTo>
                    <a:pt x="115" y="255"/>
                  </a:lnTo>
                  <a:lnTo>
                    <a:pt x="103" y="253"/>
                  </a:lnTo>
                  <a:lnTo>
                    <a:pt x="91" y="251"/>
                  </a:lnTo>
                  <a:lnTo>
                    <a:pt x="79" y="247"/>
                  </a:lnTo>
                  <a:lnTo>
                    <a:pt x="67" y="241"/>
                  </a:lnTo>
                  <a:lnTo>
                    <a:pt x="57" y="235"/>
                  </a:lnTo>
                  <a:lnTo>
                    <a:pt x="47" y="227"/>
                  </a:lnTo>
                  <a:lnTo>
                    <a:pt x="37" y="219"/>
                  </a:lnTo>
                  <a:lnTo>
                    <a:pt x="29" y="209"/>
                  </a:lnTo>
                  <a:lnTo>
                    <a:pt x="22" y="199"/>
                  </a:lnTo>
                  <a:lnTo>
                    <a:pt x="16" y="189"/>
                  </a:lnTo>
                  <a:lnTo>
                    <a:pt x="10" y="177"/>
                  </a:lnTo>
                  <a:lnTo>
                    <a:pt x="6" y="165"/>
                  </a:lnTo>
                  <a:lnTo>
                    <a:pt x="2" y="153"/>
                  </a:lnTo>
                  <a:lnTo>
                    <a:pt x="0" y="141"/>
                  </a:lnTo>
                  <a:lnTo>
                    <a:pt x="0" y="127"/>
                  </a:lnTo>
                  <a:lnTo>
                    <a:pt x="0" y="115"/>
                  </a:lnTo>
                  <a:lnTo>
                    <a:pt x="2" y="104"/>
                  </a:lnTo>
                  <a:lnTo>
                    <a:pt x="6" y="92"/>
                  </a:lnTo>
                  <a:lnTo>
                    <a:pt x="10" y="80"/>
                  </a:lnTo>
                  <a:lnTo>
                    <a:pt x="16" y="68"/>
                  </a:lnTo>
                  <a:lnTo>
                    <a:pt x="22" y="58"/>
                  </a:lnTo>
                  <a:lnTo>
                    <a:pt x="29" y="46"/>
                  </a:lnTo>
                  <a:lnTo>
                    <a:pt x="37" y="38"/>
                  </a:lnTo>
                  <a:lnTo>
                    <a:pt x="47" y="30"/>
                  </a:lnTo>
                  <a:lnTo>
                    <a:pt x="57" y="22"/>
                  </a:lnTo>
                  <a:lnTo>
                    <a:pt x="67" y="16"/>
                  </a:lnTo>
                  <a:lnTo>
                    <a:pt x="79" y="10"/>
                  </a:lnTo>
                  <a:lnTo>
                    <a:pt x="91" y="6"/>
                  </a:lnTo>
                  <a:lnTo>
                    <a:pt x="103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8"/>
            <p:cNvSpPr/>
            <p:nvPr/>
          </p:nvSpPr>
          <p:spPr>
            <a:xfrm>
              <a:off x="12076113" y="-4408488"/>
              <a:ext cx="5207000" cy="3892550"/>
            </a:xfrm>
            <a:custGeom>
              <a:rect b="b" l="l" r="r" t="t"/>
              <a:pathLst>
                <a:path extrusionOk="0" h="4904" w="6560">
                  <a:moveTo>
                    <a:pt x="2567" y="4381"/>
                  </a:moveTo>
                  <a:lnTo>
                    <a:pt x="2561" y="4393"/>
                  </a:lnTo>
                  <a:lnTo>
                    <a:pt x="2553" y="4403"/>
                  </a:lnTo>
                  <a:lnTo>
                    <a:pt x="2543" y="4413"/>
                  </a:lnTo>
                  <a:lnTo>
                    <a:pt x="2521" y="4443"/>
                  </a:lnTo>
                  <a:lnTo>
                    <a:pt x="2507" y="4479"/>
                  </a:lnTo>
                  <a:lnTo>
                    <a:pt x="2503" y="4517"/>
                  </a:lnTo>
                  <a:lnTo>
                    <a:pt x="2511" y="4554"/>
                  </a:lnTo>
                  <a:lnTo>
                    <a:pt x="2527" y="4588"/>
                  </a:lnTo>
                  <a:lnTo>
                    <a:pt x="2555" y="4618"/>
                  </a:lnTo>
                  <a:lnTo>
                    <a:pt x="2583" y="4636"/>
                  </a:lnTo>
                  <a:lnTo>
                    <a:pt x="2614" y="4646"/>
                  </a:lnTo>
                  <a:lnTo>
                    <a:pt x="2648" y="4646"/>
                  </a:lnTo>
                  <a:lnTo>
                    <a:pt x="2682" y="4640"/>
                  </a:lnTo>
                  <a:lnTo>
                    <a:pt x="2714" y="4626"/>
                  </a:lnTo>
                  <a:lnTo>
                    <a:pt x="2742" y="4604"/>
                  </a:lnTo>
                  <a:lnTo>
                    <a:pt x="2766" y="4580"/>
                  </a:lnTo>
                  <a:lnTo>
                    <a:pt x="2567" y="4381"/>
                  </a:lnTo>
                  <a:close/>
                  <a:moveTo>
                    <a:pt x="2193" y="4008"/>
                  </a:moveTo>
                  <a:lnTo>
                    <a:pt x="2183" y="4022"/>
                  </a:lnTo>
                  <a:lnTo>
                    <a:pt x="2171" y="4033"/>
                  </a:lnTo>
                  <a:lnTo>
                    <a:pt x="2053" y="4151"/>
                  </a:lnTo>
                  <a:lnTo>
                    <a:pt x="2031" y="4181"/>
                  </a:lnTo>
                  <a:lnTo>
                    <a:pt x="2018" y="4212"/>
                  </a:lnTo>
                  <a:lnTo>
                    <a:pt x="2010" y="4246"/>
                  </a:lnTo>
                  <a:lnTo>
                    <a:pt x="2012" y="4280"/>
                  </a:lnTo>
                  <a:lnTo>
                    <a:pt x="2022" y="4312"/>
                  </a:lnTo>
                  <a:lnTo>
                    <a:pt x="2039" y="4340"/>
                  </a:lnTo>
                  <a:lnTo>
                    <a:pt x="2067" y="4367"/>
                  </a:lnTo>
                  <a:lnTo>
                    <a:pt x="2101" y="4383"/>
                  </a:lnTo>
                  <a:lnTo>
                    <a:pt x="2139" y="4391"/>
                  </a:lnTo>
                  <a:lnTo>
                    <a:pt x="2179" y="4387"/>
                  </a:lnTo>
                  <a:lnTo>
                    <a:pt x="2213" y="4373"/>
                  </a:lnTo>
                  <a:lnTo>
                    <a:pt x="2244" y="4352"/>
                  </a:lnTo>
                  <a:lnTo>
                    <a:pt x="2362" y="4232"/>
                  </a:lnTo>
                  <a:lnTo>
                    <a:pt x="2372" y="4222"/>
                  </a:lnTo>
                  <a:lnTo>
                    <a:pt x="2384" y="4216"/>
                  </a:lnTo>
                  <a:lnTo>
                    <a:pt x="2394" y="4208"/>
                  </a:lnTo>
                  <a:lnTo>
                    <a:pt x="2193" y="4008"/>
                  </a:lnTo>
                  <a:close/>
                  <a:moveTo>
                    <a:pt x="1819" y="3634"/>
                  </a:moveTo>
                  <a:lnTo>
                    <a:pt x="1799" y="3654"/>
                  </a:lnTo>
                  <a:lnTo>
                    <a:pt x="1777" y="3682"/>
                  </a:lnTo>
                  <a:lnTo>
                    <a:pt x="1763" y="3713"/>
                  </a:lnTo>
                  <a:lnTo>
                    <a:pt x="1757" y="3747"/>
                  </a:lnTo>
                  <a:lnTo>
                    <a:pt x="1759" y="3781"/>
                  </a:lnTo>
                  <a:lnTo>
                    <a:pt x="1769" y="3813"/>
                  </a:lnTo>
                  <a:lnTo>
                    <a:pt x="1787" y="3843"/>
                  </a:lnTo>
                  <a:lnTo>
                    <a:pt x="1815" y="3868"/>
                  </a:lnTo>
                  <a:lnTo>
                    <a:pt x="1848" y="3886"/>
                  </a:lnTo>
                  <a:lnTo>
                    <a:pt x="1886" y="3892"/>
                  </a:lnTo>
                  <a:lnTo>
                    <a:pt x="1924" y="3888"/>
                  </a:lnTo>
                  <a:lnTo>
                    <a:pt x="1960" y="3876"/>
                  </a:lnTo>
                  <a:lnTo>
                    <a:pt x="1990" y="3853"/>
                  </a:lnTo>
                  <a:lnTo>
                    <a:pt x="2004" y="3841"/>
                  </a:lnTo>
                  <a:lnTo>
                    <a:pt x="2018" y="3833"/>
                  </a:lnTo>
                  <a:lnTo>
                    <a:pt x="1819" y="3634"/>
                  </a:lnTo>
                  <a:close/>
                  <a:moveTo>
                    <a:pt x="4465" y="1097"/>
                  </a:moveTo>
                  <a:lnTo>
                    <a:pt x="4320" y="1242"/>
                  </a:lnTo>
                  <a:lnTo>
                    <a:pt x="4312" y="1250"/>
                  </a:lnTo>
                  <a:lnTo>
                    <a:pt x="4304" y="1256"/>
                  </a:lnTo>
                  <a:lnTo>
                    <a:pt x="4282" y="1280"/>
                  </a:lnTo>
                  <a:lnTo>
                    <a:pt x="4254" y="1298"/>
                  </a:lnTo>
                  <a:lnTo>
                    <a:pt x="4222" y="1308"/>
                  </a:lnTo>
                  <a:lnTo>
                    <a:pt x="4188" y="1310"/>
                  </a:lnTo>
                  <a:lnTo>
                    <a:pt x="4115" y="1304"/>
                  </a:lnTo>
                  <a:lnTo>
                    <a:pt x="4035" y="1302"/>
                  </a:lnTo>
                  <a:lnTo>
                    <a:pt x="3948" y="1302"/>
                  </a:lnTo>
                  <a:lnTo>
                    <a:pt x="3858" y="1308"/>
                  </a:lnTo>
                  <a:lnTo>
                    <a:pt x="3765" y="1316"/>
                  </a:lnTo>
                  <a:lnTo>
                    <a:pt x="3673" y="1330"/>
                  </a:lnTo>
                  <a:lnTo>
                    <a:pt x="3583" y="1348"/>
                  </a:lnTo>
                  <a:lnTo>
                    <a:pt x="3498" y="1372"/>
                  </a:lnTo>
                  <a:lnTo>
                    <a:pt x="3420" y="1415"/>
                  </a:lnTo>
                  <a:lnTo>
                    <a:pt x="3418" y="1417"/>
                  </a:lnTo>
                  <a:lnTo>
                    <a:pt x="2493" y="1942"/>
                  </a:lnTo>
                  <a:lnTo>
                    <a:pt x="2477" y="1948"/>
                  </a:lnTo>
                  <a:lnTo>
                    <a:pt x="2445" y="1968"/>
                  </a:lnTo>
                  <a:lnTo>
                    <a:pt x="2419" y="1996"/>
                  </a:lnTo>
                  <a:lnTo>
                    <a:pt x="2402" y="2030"/>
                  </a:lnTo>
                  <a:lnTo>
                    <a:pt x="2394" y="2067"/>
                  </a:lnTo>
                  <a:lnTo>
                    <a:pt x="2396" y="2105"/>
                  </a:lnTo>
                  <a:lnTo>
                    <a:pt x="2408" y="2141"/>
                  </a:lnTo>
                  <a:lnTo>
                    <a:pt x="2427" y="2167"/>
                  </a:lnTo>
                  <a:lnTo>
                    <a:pt x="2453" y="2189"/>
                  </a:lnTo>
                  <a:lnTo>
                    <a:pt x="2481" y="2203"/>
                  </a:lnTo>
                  <a:lnTo>
                    <a:pt x="2515" y="2211"/>
                  </a:lnTo>
                  <a:lnTo>
                    <a:pt x="2549" y="2211"/>
                  </a:lnTo>
                  <a:lnTo>
                    <a:pt x="2583" y="2203"/>
                  </a:lnTo>
                  <a:lnTo>
                    <a:pt x="3247" y="1831"/>
                  </a:lnTo>
                  <a:lnTo>
                    <a:pt x="3253" y="1829"/>
                  </a:lnTo>
                  <a:lnTo>
                    <a:pt x="3279" y="1813"/>
                  </a:lnTo>
                  <a:lnTo>
                    <a:pt x="3345" y="1747"/>
                  </a:lnTo>
                  <a:lnTo>
                    <a:pt x="3371" y="1727"/>
                  </a:lnTo>
                  <a:lnTo>
                    <a:pt x="3400" y="1716"/>
                  </a:lnTo>
                  <a:lnTo>
                    <a:pt x="3430" y="1710"/>
                  </a:lnTo>
                  <a:lnTo>
                    <a:pt x="3462" y="1714"/>
                  </a:lnTo>
                  <a:lnTo>
                    <a:pt x="3494" y="1723"/>
                  </a:lnTo>
                  <a:lnTo>
                    <a:pt x="3520" y="1741"/>
                  </a:lnTo>
                  <a:lnTo>
                    <a:pt x="3540" y="1763"/>
                  </a:lnTo>
                  <a:lnTo>
                    <a:pt x="3556" y="1793"/>
                  </a:lnTo>
                  <a:lnTo>
                    <a:pt x="3579" y="1841"/>
                  </a:lnTo>
                  <a:lnTo>
                    <a:pt x="3609" y="1886"/>
                  </a:lnTo>
                  <a:lnTo>
                    <a:pt x="3647" y="1924"/>
                  </a:lnTo>
                  <a:lnTo>
                    <a:pt x="3689" y="1958"/>
                  </a:lnTo>
                  <a:lnTo>
                    <a:pt x="3737" y="1984"/>
                  </a:lnTo>
                  <a:lnTo>
                    <a:pt x="3788" y="2002"/>
                  </a:lnTo>
                  <a:lnTo>
                    <a:pt x="3842" y="2012"/>
                  </a:lnTo>
                  <a:lnTo>
                    <a:pt x="3896" y="2014"/>
                  </a:lnTo>
                  <a:lnTo>
                    <a:pt x="3948" y="2008"/>
                  </a:lnTo>
                  <a:lnTo>
                    <a:pt x="4001" y="1992"/>
                  </a:lnTo>
                  <a:lnTo>
                    <a:pt x="4051" y="1968"/>
                  </a:lnTo>
                  <a:lnTo>
                    <a:pt x="4097" y="1934"/>
                  </a:lnTo>
                  <a:lnTo>
                    <a:pt x="4137" y="1896"/>
                  </a:lnTo>
                  <a:lnTo>
                    <a:pt x="4170" y="1853"/>
                  </a:lnTo>
                  <a:lnTo>
                    <a:pt x="4194" y="1805"/>
                  </a:lnTo>
                  <a:lnTo>
                    <a:pt x="4212" y="1751"/>
                  </a:lnTo>
                  <a:lnTo>
                    <a:pt x="4222" y="1698"/>
                  </a:lnTo>
                  <a:lnTo>
                    <a:pt x="4222" y="1640"/>
                  </a:lnTo>
                  <a:lnTo>
                    <a:pt x="4224" y="1606"/>
                  </a:lnTo>
                  <a:lnTo>
                    <a:pt x="4234" y="1574"/>
                  </a:lnTo>
                  <a:lnTo>
                    <a:pt x="4252" y="1549"/>
                  </a:lnTo>
                  <a:lnTo>
                    <a:pt x="4276" y="1525"/>
                  </a:lnTo>
                  <a:lnTo>
                    <a:pt x="4306" y="1511"/>
                  </a:lnTo>
                  <a:lnTo>
                    <a:pt x="4340" y="1503"/>
                  </a:lnTo>
                  <a:lnTo>
                    <a:pt x="4373" y="1505"/>
                  </a:lnTo>
                  <a:lnTo>
                    <a:pt x="4405" y="1515"/>
                  </a:lnTo>
                  <a:lnTo>
                    <a:pt x="4433" y="1533"/>
                  </a:lnTo>
                  <a:lnTo>
                    <a:pt x="4455" y="1556"/>
                  </a:lnTo>
                  <a:lnTo>
                    <a:pt x="4469" y="1586"/>
                  </a:lnTo>
                  <a:lnTo>
                    <a:pt x="4477" y="1620"/>
                  </a:lnTo>
                  <a:lnTo>
                    <a:pt x="4479" y="1698"/>
                  </a:lnTo>
                  <a:lnTo>
                    <a:pt x="4469" y="1775"/>
                  </a:lnTo>
                  <a:lnTo>
                    <a:pt x="4451" y="1851"/>
                  </a:lnTo>
                  <a:lnTo>
                    <a:pt x="4423" y="1922"/>
                  </a:lnTo>
                  <a:lnTo>
                    <a:pt x="4387" y="1990"/>
                  </a:lnTo>
                  <a:lnTo>
                    <a:pt x="4342" y="2051"/>
                  </a:lnTo>
                  <a:lnTo>
                    <a:pt x="4290" y="2107"/>
                  </a:lnTo>
                  <a:lnTo>
                    <a:pt x="4230" y="2157"/>
                  </a:lnTo>
                  <a:lnTo>
                    <a:pt x="4164" y="2199"/>
                  </a:lnTo>
                  <a:lnTo>
                    <a:pt x="4093" y="2230"/>
                  </a:lnTo>
                  <a:lnTo>
                    <a:pt x="4025" y="2252"/>
                  </a:lnTo>
                  <a:lnTo>
                    <a:pt x="3958" y="2264"/>
                  </a:lnTo>
                  <a:lnTo>
                    <a:pt x="3890" y="2270"/>
                  </a:lnTo>
                  <a:lnTo>
                    <a:pt x="3820" y="2268"/>
                  </a:lnTo>
                  <a:lnTo>
                    <a:pt x="4827" y="3272"/>
                  </a:lnTo>
                  <a:lnTo>
                    <a:pt x="5020" y="3079"/>
                  </a:lnTo>
                  <a:lnTo>
                    <a:pt x="5086" y="3008"/>
                  </a:lnTo>
                  <a:lnTo>
                    <a:pt x="5141" y="2930"/>
                  </a:lnTo>
                  <a:lnTo>
                    <a:pt x="5189" y="2849"/>
                  </a:lnTo>
                  <a:lnTo>
                    <a:pt x="5229" y="2761"/>
                  </a:lnTo>
                  <a:lnTo>
                    <a:pt x="5259" y="2670"/>
                  </a:lnTo>
                  <a:lnTo>
                    <a:pt x="5279" y="2576"/>
                  </a:lnTo>
                  <a:lnTo>
                    <a:pt x="5291" y="2481"/>
                  </a:lnTo>
                  <a:lnTo>
                    <a:pt x="5297" y="2451"/>
                  </a:lnTo>
                  <a:lnTo>
                    <a:pt x="5309" y="2423"/>
                  </a:lnTo>
                  <a:lnTo>
                    <a:pt x="5328" y="2397"/>
                  </a:lnTo>
                  <a:lnTo>
                    <a:pt x="5547" y="2179"/>
                  </a:lnTo>
                  <a:lnTo>
                    <a:pt x="4465" y="1097"/>
                  </a:lnTo>
                  <a:close/>
                  <a:moveTo>
                    <a:pt x="2095" y="1012"/>
                  </a:moveTo>
                  <a:lnTo>
                    <a:pt x="1013" y="2093"/>
                  </a:lnTo>
                  <a:lnTo>
                    <a:pt x="1232" y="2312"/>
                  </a:lnTo>
                  <a:lnTo>
                    <a:pt x="1250" y="2336"/>
                  </a:lnTo>
                  <a:lnTo>
                    <a:pt x="1263" y="2364"/>
                  </a:lnTo>
                  <a:lnTo>
                    <a:pt x="1269" y="2395"/>
                  </a:lnTo>
                  <a:lnTo>
                    <a:pt x="1279" y="2491"/>
                  </a:lnTo>
                  <a:lnTo>
                    <a:pt x="1301" y="2584"/>
                  </a:lnTo>
                  <a:lnTo>
                    <a:pt x="1331" y="2676"/>
                  </a:lnTo>
                  <a:lnTo>
                    <a:pt x="1371" y="2761"/>
                  </a:lnTo>
                  <a:lnTo>
                    <a:pt x="1419" y="2845"/>
                  </a:lnTo>
                  <a:lnTo>
                    <a:pt x="1474" y="2922"/>
                  </a:lnTo>
                  <a:lnTo>
                    <a:pt x="1540" y="2994"/>
                  </a:lnTo>
                  <a:lnTo>
                    <a:pt x="3078" y="4530"/>
                  </a:lnTo>
                  <a:lnTo>
                    <a:pt x="3106" y="4552"/>
                  </a:lnTo>
                  <a:lnTo>
                    <a:pt x="3140" y="4566"/>
                  </a:lnTo>
                  <a:lnTo>
                    <a:pt x="3176" y="4570"/>
                  </a:lnTo>
                  <a:lnTo>
                    <a:pt x="3209" y="4566"/>
                  </a:lnTo>
                  <a:lnTo>
                    <a:pt x="3243" y="4552"/>
                  </a:lnTo>
                  <a:lnTo>
                    <a:pt x="3273" y="4530"/>
                  </a:lnTo>
                  <a:lnTo>
                    <a:pt x="3295" y="4503"/>
                  </a:lnTo>
                  <a:lnTo>
                    <a:pt x="3307" y="4469"/>
                  </a:lnTo>
                  <a:lnTo>
                    <a:pt x="3313" y="4433"/>
                  </a:lnTo>
                  <a:lnTo>
                    <a:pt x="3307" y="4397"/>
                  </a:lnTo>
                  <a:lnTo>
                    <a:pt x="3295" y="4363"/>
                  </a:lnTo>
                  <a:lnTo>
                    <a:pt x="3273" y="4336"/>
                  </a:lnTo>
                  <a:lnTo>
                    <a:pt x="3269" y="4332"/>
                  </a:lnTo>
                  <a:lnTo>
                    <a:pt x="2563" y="3628"/>
                  </a:lnTo>
                  <a:lnTo>
                    <a:pt x="2543" y="3600"/>
                  </a:lnTo>
                  <a:lnTo>
                    <a:pt x="2531" y="3570"/>
                  </a:lnTo>
                  <a:lnTo>
                    <a:pt x="2527" y="3536"/>
                  </a:lnTo>
                  <a:lnTo>
                    <a:pt x="2531" y="3505"/>
                  </a:lnTo>
                  <a:lnTo>
                    <a:pt x="2543" y="3473"/>
                  </a:lnTo>
                  <a:lnTo>
                    <a:pt x="2563" y="3447"/>
                  </a:lnTo>
                  <a:lnTo>
                    <a:pt x="2591" y="3425"/>
                  </a:lnTo>
                  <a:lnTo>
                    <a:pt x="2622" y="3413"/>
                  </a:lnTo>
                  <a:lnTo>
                    <a:pt x="2654" y="3409"/>
                  </a:lnTo>
                  <a:lnTo>
                    <a:pt x="2686" y="3413"/>
                  </a:lnTo>
                  <a:lnTo>
                    <a:pt x="2718" y="3425"/>
                  </a:lnTo>
                  <a:lnTo>
                    <a:pt x="2746" y="3447"/>
                  </a:lnTo>
                  <a:lnTo>
                    <a:pt x="3816" y="4518"/>
                  </a:lnTo>
                  <a:lnTo>
                    <a:pt x="3846" y="4540"/>
                  </a:lnTo>
                  <a:lnTo>
                    <a:pt x="3878" y="4554"/>
                  </a:lnTo>
                  <a:lnTo>
                    <a:pt x="3910" y="4560"/>
                  </a:lnTo>
                  <a:lnTo>
                    <a:pt x="3944" y="4558"/>
                  </a:lnTo>
                  <a:lnTo>
                    <a:pt x="3977" y="4548"/>
                  </a:lnTo>
                  <a:lnTo>
                    <a:pt x="4005" y="4530"/>
                  </a:lnTo>
                  <a:lnTo>
                    <a:pt x="4031" y="4503"/>
                  </a:lnTo>
                  <a:lnTo>
                    <a:pt x="4049" y="4469"/>
                  </a:lnTo>
                  <a:lnTo>
                    <a:pt x="4055" y="4431"/>
                  </a:lnTo>
                  <a:lnTo>
                    <a:pt x="4053" y="4393"/>
                  </a:lnTo>
                  <a:lnTo>
                    <a:pt x="4039" y="4357"/>
                  </a:lnTo>
                  <a:lnTo>
                    <a:pt x="4015" y="4328"/>
                  </a:lnTo>
                  <a:lnTo>
                    <a:pt x="4013" y="4324"/>
                  </a:lnTo>
                  <a:lnTo>
                    <a:pt x="2939" y="3252"/>
                  </a:lnTo>
                  <a:lnTo>
                    <a:pt x="2919" y="3224"/>
                  </a:lnTo>
                  <a:lnTo>
                    <a:pt x="2907" y="3195"/>
                  </a:lnTo>
                  <a:lnTo>
                    <a:pt x="2903" y="3161"/>
                  </a:lnTo>
                  <a:lnTo>
                    <a:pt x="2907" y="3129"/>
                  </a:lnTo>
                  <a:lnTo>
                    <a:pt x="2919" y="3097"/>
                  </a:lnTo>
                  <a:lnTo>
                    <a:pt x="2939" y="3071"/>
                  </a:lnTo>
                  <a:lnTo>
                    <a:pt x="2967" y="3049"/>
                  </a:lnTo>
                  <a:lnTo>
                    <a:pt x="2998" y="3037"/>
                  </a:lnTo>
                  <a:lnTo>
                    <a:pt x="3030" y="3034"/>
                  </a:lnTo>
                  <a:lnTo>
                    <a:pt x="3062" y="3037"/>
                  </a:lnTo>
                  <a:lnTo>
                    <a:pt x="3094" y="3049"/>
                  </a:lnTo>
                  <a:lnTo>
                    <a:pt x="3122" y="3071"/>
                  </a:lnTo>
                  <a:lnTo>
                    <a:pt x="4316" y="4264"/>
                  </a:lnTo>
                  <a:lnTo>
                    <a:pt x="4345" y="4288"/>
                  </a:lnTo>
                  <a:lnTo>
                    <a:pt x="4381" y="4302"/>
                  </a:lnTo>
                  <a:lnTo>
                    <a:pt x="4419" y="4304"/>
                  </a:lnTo>
                  <a:lnTo>
                    <a:pt x="4457" y="4298"/>
                  </a:lnTo>
                  <a:lnTo>
                    <a:pt x="4491" y="4280"/>
                  </a:lnTo>
                  <a:lnTo>
                    <a:pt x="4521" y="4254"/>
                  </a:lnTo>
                  <a:lnTo>
                    <a:pt x="4538" y="4226"/>
                  </a:lnTo>
                  <a:lnTo>
                    <a:pt x="4548" y="4192"/>
                  </a:lnTo>
                  <a:lnTo>
                    <a:pt x="4548" y="4159"/>
                  </a:lnTo>
                  <a:lnTo>
                    <a:pt x="4542" y="4127"/>
                  </a:lnTo>
                  <a:lnTo>
                    <a:pt x="4529" y="4095"/>
                  </a:lnTo>
                  <a:lnTo>
                    <a:pt x="4507" y="4065"/>
                  </a:lnTo>
                  <a:lnTo>
                    <a:pt x="3759" y="3318"/>
                  </a:lnTo>
                  <a:lnTo>
                    <a:pt x="3737" y="3292"/>
                  </a:lnTo>
                  <a:lnTo>
                    <a:pt x="3725" y="3260"/>
                  </a:lnTo>
                  <a:lnTo>
                    <a:pt x="3721" y="3228"/>
                  </a:lnTo>
                  <a:lnTo>
                    <a:pt x="3725" y="3195"/>
                  </a:lnTo>
                  <a:lnTo>
                    <a:pt x="3737" y="3165"/>
                  </a:lnTo>
                  <a:lnTo>
                    <a:pt x="3759" y="3137"/>
                  </a:lnTo>
                  <a:lnTo>
                    <a:pt x="3786" y="3117"/>
                  </a:lnTo>
                  <a:lnTo>
                    <a:pt x="3816" y="3103"/>
                  </a:lnTo>
                  <a:lnTo>
                    <a:pt x="3848" y="3099"/>
                  </a:lnTo>
                  <a:lnTo>
                    <a:pt x="3882" y="3103"/>
                  </a:lnTo>
                  <a:lnTo>
                    <a:pt x="3912" y="3117"/>
                  </a:lnTo>
                  <a:lnTo>
                    <a:pt x="3940" y="3137"/>
                  </a:lnTo>
                  <a:lnTo>
                    <a:pt x="4568" y="3767"/>
                  </a:lnTo>
                  <a:lnTo>
                    <a:pt x="4570" y="3767"/>
                  </a:lnTo>
                  <a:lnTo>
                    <a:pt x="4600" y="3789"/>
                  </a:lnTo>
                  <a:lnTo>
                    <a:pt x="4636" y="3803"/>
                  </a:lnTo>
                  <a:lnTo>
                    <a:pt x="4674" y="3807"/>
                  </a:lnTo>
                  <a:lnTo>
                    <a:pt x="4712" y="3799"/>
                  </a:lnTo>
                  <a:lnTo>
                    <a:pt x="4745" y="3783"/>
                  </a:lnTo>
                  <a:lnTo>
                    <a:pt x="4773" y="3757"/>
                  </a:lnTo>
                  <a:lnTo>
                    <a:pt x="4791" y="3727"/>
                  </a:lnTo>
                  <a:lnTo>
                    <a:pt x="4801" y="3695"/>
                  </a:lnTo>
                  <a:lnTo>
                    <a:pt x="4803" y="3662"/>
                  </a:lnTo>
                  <a:lnTo>
                    <a:pt x="4797" y="3628"/>
                  </a:lnTo>
                  <a:lnTo>
                    <a:pt x="4781" y="3596"/>
                  </a:lnTo>
                  <a:lnTo>
                    <a:pt x="4759" y="3568"/>
                  </a:lnTo>
                  <a:lnTo>
                    <a:pt x="4735" y="3544"/>
                  </a:lnTo>
                  <a:lnTo>
                    <a:pt x="4735" y="3544"/>
                  </a:lnTo>
                  <a:lnTo>
                    <a:pt x="4735" y="3544"/>
                  </a:lnTo>
                  <a:lnTo>
                    <a:pt x="3291" y="2099"/>
                  </a:lnTo>
                  <a:lnTo>
                    <a:pt x="2700" y="2431"/>
                  </a:lnTo>
                  <a:lnTo>
                    <a:pt x="2684" y="2437"/>
                  </a:lnTo>
                  <a:lnTo>
                    <a:pt x="2634" y="2455"/>
                  </a:lnTo>
                  <a:lnTo>
                    <a:pt x="2583" y="2465"/>
                  </a:lnTo>
                  <a:lnTo>
                    <a:pt x="2531" y="2469"/>
                  </a:lnTo>
                  <a:lnTo>
                    <a:pt x="2469" y="2465"/>
                  </a:lnTo>
                  <a:lnTo>
                    <a:pt x="2412" y="2451"/>
                  </a:lnTo>
                  <a:lnTo>
                    <a:pt x="2356" y="2429"/>
                  </a:lnTo>
                  <a:lnTo>
                    <a:pt x="2304" y="2397"/>
                  </a:lnTo>
                  <a:lnTo>
                    <a:pt x="2256" y="2360"/>
                  </a:lnTo>
                  <a:lnTo>
                    <a:pt x="2215" y="2314"/>
                  </a:lnTo>
                  <a:lnTo>
                    <a:pt x="2183" y="2260"/>
                  </a:lnTo>
                  <a:lnTo>
                    <a:pt x="2157" y="2199"/>
                  </a:lnTo>
                  <a:lnTo>
                    <a:pt x="2141" y="2135"/>
                  </a:lnTo>
                  <a:lnTo>
                    <a:pt x="2137" y="2071"/>
                  </a:lnTo>
                  <a:lnTo>
                    <a:pt x="2143" y="2006"/>
                  </a:lnTo>
                  <a:lnTo>
                    <a:pt x="2161" y="1942"/>
                  </a:lnTo>
                  <a:lnTo>
                    <a:pt x="2187" y="1882"/>
                  </a:lnTo>
                  <a:lnTo>
                    <a:pt x="2222" y="1831"/>
                  </a:lnTo>
                  <a:lnTo>
                    <a:pt x="2266" y="1785"/>
                  </a:lnTo>
                  <a:lnTo>
                    <a:pt x="2316" y="1745"/>
                  </a:lnTo>
                  <a:lnTo>
                    <a:pt x="2372" y="1716"/>
                  </a:lnTo>
                  <a:lnTo>
                    <a:pt x="3096" y="1306"/>
                  </a:lnTo>
                  <a:lnTo>
                    <a:pt x="3060" y="1286"/>
                  </a:lnTo>
                  <a:lnTo>
                    <a:pt x="2941" y="1250"/>
                  </a:lnTo>
                  <a:lnTo>
                    <a:pt x="2821" y="1226"/>
                  </a:lnTo>
                  <a:lnTo>
                    <a:pt x="2702" y="1211"/>
                  </a:lnTo>
                  <a:lnTo>
                    <a:pt x="2585" y="1207"/>
                  </a:lnTo>
                  <a:lnTo>
                    <a:pt x="2467" y="1211"/>
                  </a:lnTo>
                  <a:lnTo>
                    <a:pt x="2380" y="1222"/>
                  </a:lnTo>
                  <a:lnTo>
                    <a:pt x="2350" y="1222"/>
                  </a:lnTo>
                  <a:lnTo>
                    <a:pt x="2320" y="1217"/>
                  </a:lnTo>
                  <a:lnTo>
                    <a:pt x="2292" y="1205"/>
                  </a:lnTo>
                  <a:lnTo>
                    <a:pt x="2268" y="1187"/>
                  </a:lnTo>
                  <a:lnTo>
                    <a:pt x="2095" y="1012"/>
                  </a:lnTo>
                  <a:close/>
                  <a:moveTo>
                    <a:pt x="5167" y="396"/>
                  </a:moveTo>
                  <a:lnTo>
                    <a:pt x="4998" y="566"/>
                  </a:lnTo>
                  <a:lnTo>
                    <a:pt x="5470" y="1038"/>
                  </a:lnTo>
                  <a:lnTo>
                    <a:pt x="5490" y="1063"/>
                  </a:lnTo>
                  <a:lnTo>
                    <a:pt x="5503" y="1095"/>
                  </a:lnTo>
                  <a:lnTo>
                    <a:pt x="5507" y="1127"/>
                  </a:lnTo>
                  <a:lnTo>
                    <a:pt x="5503" y="1159"/>
                  </a:lnTo>
                  <a:lnTo>
                    <a:pt x="5490" y="1191"/>
                  </a:lnTo>
                  <a:lnTo>
                    <a:pt x="5470" y="1219"/>
                  </a:lnTo>
                  <a:lnTo>
                    <a:pt x="5442" y="1238"/>
                  </a:lnTo>
                  <a:lnTo>
                    <a:pt x="5412" y="1250"/>
                  </a:lnTo>
                  <a:lnTo>
                    <a:pt x="5378" y="1256"/>
                  </a:lnTo>
                  <a:lnTo>
                    <a:pt x="5346" y="1250"/>
                  </a:lnTo>
                  <a:lnTo>
                    <a:pt x="5314" y="1238"/>
                  </a:lnTo>
                  <a:lnTo>
                    <a:pt x="5289" y="1219"/>
                  </a:lnTo>
                  <a:lnTo>
                    <a:pt x="4817" y="747"/>
                  </a:lnTo>
                  <a:lnTo>
                    <a:pt x="4646" y="916"/>
                  </a:lnTo>
                  <a:lnTo>
                    <a:pt x="5728" y="1998"/>
                  </a:lnTo>
                  <a:lnTo>
                    <a:pt x="6250" y="1477"/>
                  </a:lnTo>
                  <a:lnTo>
                    <a:pt x="5167" y="396"/>
                  </a:lnTo>
                  <a:close/>
                  <a:moveTo>
                    <a:pt x="1391" y="310"/>
                  </a:moveTo>
                  <a:lnTo>
                    <a:pt x="308" y="1391"/>
                  </a:lnTo>
                  <a:lnTo>
                    <a:pt x="832" y="1912"/>
                  </a:lnTo>
                  <a:lnTo>
                    <a:pt x="1914" y="831"/>
                  </a:lnTo>
                  <a:lnTo>
                    <a:pt x="1721" y="640"/>
                  </a:lnTo>
                  <a:lnTo>
                    <a:pt x="1202" y="1159"/>
                  </a:lnTo>
                  <a:lnTo>
                    <a:pt x="1174" y="1181"/>
                  </a:lnTo>
                  <a:lnTo>
                    <a:pt x="1144" y="1193"/>
                  </a:lnTo>
                  <a:lnTo>
                    <a:pt x="1110" y="1197"/>
                  </a:lnTo>
                  <a:lnTo>
                    <a:pt x="1078" y="1193"/>
                  </a:lnTo>
                  <a:lnTo>
                    <a:pt x="1047" y="1181"/>
                  </a:lnTo>
                  <a:lnTo>
                    <a:pt x="1021" y="1159"/>
                  </a:lnTo>
                  <a:lnTo>
                    <a:pt x="999" y="1131"/>
                  </a:lnTo>
                  <a:lnTo>
                    <a:pt x="987" y="1101"/>
                  </a:lnTo>
                  <a:lnTo>
                    <a:pt x="983" y="1069"/>
                  </a:lnTo>
                  <a:lnTo>
                    <a:pt x="987" y="1036"/>
                  </a:lnTo>
                  <a:lnTo>
                    <a:pt x="999" y="1006"/>
                  </a:lnTo>
                  <a:lnTo>
                    <a:pt x="1021" y="978"/>
                  </a:lnTo>
                  <a:lnTo>
                    <a:pt x="1540" y="459"/>
                  </a:lnTo>
                  <a:lnTo>
                    <a:pt x="1391" y="310"/>
                  </a:lnTo>
                  <a:close/>
                  <a:moveTo>
                    <a:pt x="1391" y="0"/>
                  </a:moveTo>
                  <a:lnTo>
                    <a:pt x="1425" y="4"/>
                  </a:lnTo>
                  <a:lnTo>
                    <a:pt x="1454" y="18"/>
                  </a:lnTo>
                  <a:lnTo>
                    <a:pt x="1482" y="38"/>
                  </a:lnTo>
                  <a:lnTo>
                    <a:pt x="2406" y="960"/>
                  </a:lnTo>
                  <a:lnTo>
                    <a:pt x="2443" y="956"/>
                  </a:lnTo>
                  <a:lnTo>
                    <a:pt x="2585" y="950"/>
                  </a:lnTo>
                  <a:lnTo>
                    <a:pt x="2726" y="956"/>
                  </a:lnTo>
                  <a:lnTo>
                    <a:pt x="2869" y="974"/>
                  </a:lnTo>
                  <a:lnTo>
                    <a:pt x="3012" y="1006"/>
                  </a:lnTo>
                  <a:lnTo>
                    <a:pt x="3156" y="1048"/>
                  </a:lnTo>
                  <a:lnTo>
                    <a:pt x="3166" y="1052"/>
                  </a:lnTo>
                  <a:lnTo>
                    <a:pt x="3178" y="1057"/>
                  </a:lnTo>
                  <a:lnTo>
                    <a:pt x="3357" y="1159"/>
                  </a:lnTo>
                  <a:lnTo>
                    <a:pt x="3382" y="1143"/>
                  </a:lnTo>
                  <a:lnTo>
                    <a:pt x="3392" y="1139"/>
                  </a:lnTo>
                  <a:lnTo>
                    <a:pt x="3404" y="1133"/>
                  </a:lnTo>
                  <a:lnTo>
                    <a:pt x="3496" y="1107"/>
                  </a:lnTo>
                  <a:lnTo>
                    <a:pt x="3591" y="1085"/>
                  </a:lnTo>
                  <a:lnTo>
                    <a:pt x="3689" y="1067"/>
                  </a:lnTo>
                  <a:lnTo>
                    <a:pt x="3786" y="1057"/>
                  </a:lnTo>
                  <a:lnTo>
                    <a:pt x="3884" y="1050"/>
                  </a:lnTo>
                  <a:lnTo>
                    <a:pt x="3979" y="1046"/>
                  </a:lnTo>
                  <a:lnTo>
                    <a:pt x="4069" y="1046"/>
                  </a:lnTo>
                  <a:lnTo>
                    <a:pt x="4151" y="1050"/>
                  </a:lnTo>
                  <a:lnTo>
                    <a:pt x="5078" y="123"/>
                  </a:lnTo>
                  <a:lnTo>
                    <a:pt x="5106" y="103"/>
                  </a:lnTo>
                  <a:lnTo>
                    <a:pt x="5135" y="91"/>
                  </a:lnTo>
                  <a:lnTo>
                    <a:pt x="5167" y="87"/>
                  </a:lnTo>
                  <a:lnTo>
                    <a:pt x="5201" y="91"/>
                  </a:lnTo>
                  <a:lnTo>
                    <a:pt x="5231" y="103"/>
                  </a:lnTo>
                  <a:lnTo>
                    <a:pt x="5259" y="123"/>
                  </a:lnTo>
                  <a:lnTo>
                    <a:pt x="6522" y="1386"/>
                  </a:lnTo>
                  <a:lnTo>
                    <a:pt x="6542" y="1413"/>
                  </a:lnTo>
                  <a:lnTo>
                    <a:pt x="6556" y="1445"/>
                  </a:lnTo>
                  <a:lnTo>
                    <a:pt x="6560" y="1477"/>
                  </a:lnTo>
                  <a:lnTo>
                    <a:pt x="6556" y="1509"/>
                  </a:lnTo>
                  <a:lnTo>
                    <a:pt x="6542" y="1541"/>
                  </a:lnTo>
                  <a:lnTo>
                    <a:pt x="6522" y="1566"/>
                  </a:lnTo>
                  <a:lnTo>
                    <a:pt x="5543" y="2546"/>
                  </a:lnTo>
                  <a:lnTo>
                    <a:pt x="5527" y="2646"/>
                  </a:lnTo>
                  <a:lnTo>
                    <a:pt x="5503" y="2745"/>
                  </a:lnTo>
                  <a:lnTo>
                    <a:pt x="5472" y="2841"/>
                  </a:lnTo>
                  <a:lnTo>
                    <a:pt x="5434" y="2932"/>
                  </a:lnTo>
                  <a:lnTo>
                    <a:pt x="5386" y="3022"/>
                  </a:lnTo>
                  <a:lnTo>
                    <a:pt x="5332" y="3105"/>
                  </a:lnTo>
                  <a:lnTo>
                    <a:pt x="5271" y="3187"/>
                  </a:lnTo>
                  <a:lnTo>
                    <a:pt x="5201" y="3260"/>
                  </a:lnTo>
                  <a:lnTo>
                    <a:pt x="5000" y="3461"/>
                  </a:lnTo>
                  <a:lnTo>
                    <a:pt x="5028" y="3517"/>
                  </a:lnTo>
                  <a:lnTo>
                    <a:pt x="5048" y="3574"/>
                  </a:lnTo>
                  <a:lnTo>
                    <a:pt x="5058" y="3634"/>
                  </a:lnTo>
                  <a:lnTo>
                    <a:pt x="5060" y="3694"/>
                  </a:lnTo>
                  <a:lnTo>
                    <a:pt x="5052" y="3753"/>
                  </a:lnTo>
                  <a:lnTo>
                    <a:pt x="5034" y="3813"/>
                  </a:lnTo>
                  <a:lnTo>
                    <a:pt x="5008" y="3868"/>
                  </a:lnTo>
                  <a:lnTo>
                    <a:pt x="4972" y="3920"/>
                  </a:lnTo>
                  <a:lnTo>
                    <a:pt x="4932" y="3960"/>
                  </a:lnTo>
                  <a:lnTo>
                    <a:pt x="4887" y="3996"/>
                  </a:lnTo>
                  <a:lnTo>
                    <a:pt x="4839" y="4024"/>
                  </a:lnTo>
                  <a:lnTo>
                    <a:pt x="4787" y="4043"/>
                  </a:lnTo>
                  <a:lnTo>
                    <a:pt x="4801" y="4099"/>
                  </a:lnTo>
                  <a:lnTo>
                    <a:pt x="4807" y="4155"/>
                  </a:lnTo>
                  <a:lnTo>
                    <a:pt x="4805" y="4210"/>
                  </a:lnTo>
                  <a:lnTo>
                    <a:pt x="4795" y="4264"/>
                  </a:lnTo>
                  <a:lnTo>
                    <a:pt x="4777" y="4318"/>
                  </a:lnTo>
                  <a:lnTo>
                    <a:pt x="4751" y="4369"/>
                  </a:lnTo>
                  <a:lnTo>
                    <a:pt x="4718" y="4417"/>
                  </a:lnTo>
                  <a:lnTo>
                    <a:pt x="4680" y="4457"/>
                  </a:lnTo>
                  <a:lnTo>
                    <a:pt x="4638" y="4491"/>
                  </a:lnTo>
                  <a:lnTo>
                    <a:pt x="4590" y="4518"/>
                  </a:lnTo>
                  <a:lnTo>
                    <a:pt x="4540" y="4540"/>
                  </a:lnTo>
                  <a:lnTo>
                    <a:pt x="4487" y="4554"/>
                  </a:lnTo>
                  <a:lnTo>
                    <a:pt x="4433" y="4560"/>
                  </a:lnTo>
                  <a:lnTo>
                    <a:pt x="4361" y="4558"/>
                  </a:lnTo>
                  <a:lnTo>
                    <a:pt x="4294" y="4542"/>
                  </a:lnTo>
                  <a:lnTo>
                    <a:pt x="4274" y="4596"/>
                  </a:lnTo>
                  <a:lnTo>
                    <a:pt x="4246" y="4644"/>
                  </a:lnTo>
                  <a:lnTo>
                    <a:pt x="4210" y="4689"/>
                  </a:lnTo>
                  <a:lnTo>
                    <a:pt x="4168" y="4729"/>
                  </a:lnTo>
                  <a:lnTo>
                    <a:pt x="4119" y="4763"/>
                  </a:lnTo>
                  <a:lnTo>
                    <a:pt x="4067" y="4789"/>
                  </a:lnTo>
                  <a:lnTo>
                    <a:pt x="4011" y="4807"/>
                  </a:lnTo>
                  <a:lnTo>
                    <a:pt x="3956" y="4817"/>
                  </a:lnTo>
                  <a:lnTo>
                    <a:pt x="3898" y="4817"/>
                  </a:lnTo>
                  <a:lnTo>
                    <a:pt x="3842" y="4811"/>
                  </a:lnTo>
                  <a:lnTo>
                    <a:pt x="3786" y="4795"/>
                  </a:lnTo>
                  <a:lnTo>
                    <a:pt x="3733" y="4771"/>
                  </a:lnTo>
                  <a:lnTo>
                    <a:pt x="3683" y="4739"/>
                  </a:lnTo>
                  <a:lnTo>
                    <a:pt x="3635" y="4699"/>
                  </a:lnTo>
                  <a:lnTo>
                    <a:pt x="3534" y="4596"/>
                  </a:lnTo>
                  <a:lnTo>
                    <a:pt x="3512" y="4638"/>
                  </a:lnTo>
                  <a:lnTo>
                    <a:pt x="3484" y="4676"/>
                  </a:lnTo>
                  <a:lnTo>
                    <a:pt x="3454" y="4711"/>
                  </a:lnTo>
                  <a:lnTo>
                    <a:pt x="3404" y="4753"/>
                  </a:lnTo>
                  <a:lnTo>
                    <a:pt x="3351" y="4785"/>
                  </a:lnTo>
                  <a:lnTo>
                    <a:pt x="3295" y="4809"/>
                  </a:lnTo>
                  <a:lnTo>
                    <a:pt x="3235" y="4823"/>
                  </a:lnTo>
                  <a:lnTo>
                    <a:pt x="3176" y="4827"/>
                  </a:lnTo>
                  <a:lnTo>
                    <a:pt x="3116" y="4823"/>
                  </a:lnTo>
                  <a:lnTo>
                    <a:pt x="3058" y="4809"/>
                  </a:lnTo>
                  <a:lnTo>
                    <a:pt x="3004" y="4787"/>
                  </a:lnTo>
                  <a:lnTo>
                    <a:pt x="2951" y="4757"/>
                  </a:lnTo>
                  <a:lnTo>
                    <a:pt x="2925" y="4785"/>
                  </a:lnTo>
                  <a:lnTo>
                    <a:pt x="2873" y="4827"/>
                  </a:lnTo>
                  <a:lnTo>
                    <a:pt x="2819" y="4860"/>
                  </a:lnTo>
                  <a:lnTo>
                    <a:pt x="2762" y="4884"/>
                  </a:lnTo>
                  <a:lnTo>
                    <a:pt x="2700" y="4898"/>
                  </a:lnTo>
                  <a:lnTo>
                    <a:pt x="2638" y="4904"/>
                  </a:lnTo>
                  <a:lnTo>
                    <a:pt x="2587" y="4900"/>
                  </a:lnTo>
                  <a:lnTo>
                    <a:pt x="2535" y="4890"/>
                  </a:lnTo>
                  <a:lnTo>
                    <a:pt x="2485" y="4872"/>
                  </a:lnTo>
                  <a:lnTo>
                    <a:pt x="2435" y="4847"/>
                  </a:lnTo>
                  <a:lnTo>
                    <a:pt x="2392" y="4815"/>
                  </a:lnTo>
                  <a:lnTo>
                    <a:pt x="2350" y="4775"/>
                  </a:lnTo>
                  <a:lnTo>
                    <a:pt x="2314" y="4731"/>
                  </a:lnTo>
                  <a:lnTo>
                    <a:pt x="2286" y="4682"/>
                  </a:lnTo>
                  <a:lnTo>
                    <a:pt x="2266" y="4628"/>
                  </a:lnTo>
                  <a:lnTo>
                    <a:pt x="2197" y="4644"/>
                  </a:lnTo>
                  <a:lnTo>
                    <a:pt x="2127" y="4646"/>
                  </a:lnTo>
                  <a:lnTo>
                    <a:pt x="2073" y="4640"/>
                  </a:lnTo>
                  <a:lnTo>
                    <a:pt x="2020" y="4626"/>
                  </a:lnTo>
                  <a:lnTo>
                    <a:pt x="1970" y="4604"/>
                  </a:lnTo>
                  <a:lnTo>
                    <a:pt x="1922" y="4576"/>
                  </a:lnTo>
                  <a:lnTo>
                    <a:pt x="1880" y="4542"/>
                  </a:lnTo>
                  <a:lnTo>
                    <a:pt x="1842" y="4503"/>
                  </a:lnTo>
                  <a:lnTo>
                    <a:pt x="1809" y="4455"/>
                  </a:lnTo>
                  <a:lnTo>
                    <a:pt x="1783" y="4405"/>
                  </a:lnTo>
                  <a:lnTo>
                    <a:pt x="1765" y="4352"/>
                  </a:lnTo>
                  <a:lnTo>
                    <a:pt x="1755" y="4296"/>
                  </a:lnTo>
                  <a:lnTo>
                    <a:pt x="1753" y="4240"/>
                  </a:lnTo>
                  <a:lnTo>
                    <a:pt x="1759" y="4185"/>
                  </a:lnTo>
                  <a:lnTo>
                    <a:pt x="1773" y="4131"/>
                  </a:lnTo>
                  <a:lnTo>
                    <a:pt x="1721" y="4109"/>
                  </a:lnTo>
                  <a:lnTo>
                    <a:pt x="1671" y="4081"/>
                  </a:lnTo>
                  <a:lnTo>
                    <a:pt x="1628" y="4047"/>
                  </a:lnTo>
                  <a:lnTo>
                    <a:pt x="1588" y="4006"/>
                  </a:lnTo>
                  <a:lnTo>
                    <a:pt x="1554" y="3956"/>
                  </a:lnTo>
                  <a:lnTo>
                    <a:pt x="1528" y="3904"/>
                  </a:lnTo>
                  <a:lnTo>
                    <a:pt x="1510" y="3849"/>
                  </a:lnTo>
                  <a:lnTo>
                    <a:pt x="1500" y="3793"/>
                  </a:lnTo>
                  <a:lnTo>
                    <a:pt x="1500" y="3735"/>
                  </a:lnTo>
                  <a:lnTo>
                    <a:pt x="1508" y="3678"/>
                  </a:lnTo>
                  <a:lnTo>
                    <a:pt x="1522" y="3622"/>
                  </a:lnTo>
                  <a:lnTo>
                    <a:pt x="1546" y="3570"/>
                  </a:lnTo>
                  <a:lnTo>
                    <a:pt x="1578" y="3519"/>
                  </a:lnTo>
                  <a:lnTo>
                    <a:pt x="1618" y="3473"/>
                  </a:lnTo>
                  <a:lnTo>
                    <a:pt x="1638" y="3453"/>
                  </a:lnTo>
                  <a:lnTo>
                    <a:pt x="1359" y="3175"/>
                  </a:lnTo>
                  <a:lnTo>
                    <a:pt x="1289" y="3099"/>
                  </a:lnTo>
                  <a:lnTo>
                    <a:pt x="1228" y="3020"/>
                  </a:lnTo>
                  <a:lnTo>
                    <a:pt x="1174" y="2936"/>
                  </a:lnTo>
                  <a:lnTo>
                    <a:pt x="1126" y="2847"/>
                  </a:lnTo>
                  <a:lnTo>
                    <a:pt x="1086" y="2755"/>
                  </a:lnTo>
                  <a:lnTo>
                    <a:pt x="1057" y="2660"/>
                  </a:lnTo>
                  <a:lnTo>
                    <a:pt x="1033" y="2560"/>
                  </a:lnTo>
                  <a:lnTo>
                    <a:pt x="1017" y="2461"/>
                  </a:lnTo>
                  <a:lnTo>
                    <a:pt x="38" y="1481"/>
                  </a:lnTo>
                  <a:lnTo>
                    <a:pt x="16" y="1455"/>
                  </a:lnTo>
                  <a:lnTo>
                    <a:pt x="4" y="1423"/>
                  </a:lnTo>
                  <a:lnTo>
                    <a:pt x="0" y="1391"/>
                  </a:lnTo>
                  <a:lnTo>
                    <a:pt x="4" y="1358"/>
                  </a:lnTo>
                  <a:lnTo>
                    <a:pt x="16" y="1328"/>
                  </a:lnTo>
                  <a:lnTo>
                    <a:pt x="38" y="1300"/>
                  </a:lnTo>
                  <a:lnTo>
                    <a:pt x="1301" y="38"/>
                  </a:lnTo>
                  <a:lnTo>
                    <a:pt x="1329" y="18"/>
                  </a:lnTo>
                  <a:lnTo>
                    <a:pt x="1359" y="4"/>
                  </a:lnTo>
                  <a:lnTo>
                    <a:pt x="1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2" name="Google Shape;312;p8"/>
          <p:cNvSpPr txBox="1"/>
          <p:nvPr/>
        </p:nvSpPr>
        <p:spPr>
          <a:xfrm>
            <a:off x="1894655" y="3912785"/>
            <a:ext cx="16160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xxx</a:t>
            </a:r>
            <a:endParaRPr/>
          </a:p>
        </p:txBody>
      </p:sp>
      <p:sp>
        <p:nvSpPr>
          <p:cNvPr id="313" name="Google Shape;313;p8"/>
          <p:cNvSpPr txBox="1"/>
          <p:nvPr/>
        </p:nvSpPr>
        <p:spPr>
          <a:xfrm>
            <a:off x="1262518" y="5027053"/>
            <a:ext cx="28803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This is a sample.</a:t>
            </a:r>
            <a:endParaRPr/>
          </a:p>
        </p:txBody>
      </p:sp>
      <p:grpSp>
        <p:nvGrpSpPr>
          <p:cNvPr id="314" name="Google Shape;314;p8"/>
          <p:cNvGrpSpPr/>
          <p:nvPr/>
        </p:nvGrpSpPr>
        <p:grpSpPr>
          <a:xfrm>
            <a:off x="5853395" y="3276995"/>
            <a:ext cx="482034" cy="561734"/>
            <a:chOff x="12863513" y="5248275"/>
            <a:chExt cx="4195763" cy="4889500"/>
          </a:xfrm>
        </p:grpSpPr>
        <p:sp>
          <p:nvSpPr>
            <p:cNvPr id="315" name="Google Shape;315;p8"/>
            <p:cNvSpPr/>
            <p:nvPr/>
          </p:nvSpPr>
          <p:spPr>
            <a:xfrm>
              <a:off x="14419263" y="7412038"/>
              <a:ext cx="1135063" cy="2055813"/>
            </a:xfrm>
            <a:custGeom>
              <a:rect b="b" l="l" r="r" t="t"/>
              <a:pathLst>
                <a:path extrusionOk="0" h="2590" w="1430">
                  <a:moveTo>
                    <a:pt x="715" y="0"/>
                  </a:moveTo>
                  <a:lnTo>
                    <a:pt x="754" y="6"/>
                  </a:lnTo>
                  <a:lnTo>
                    <a:pt x="792" y="23"/>
                  </a:lnTo>
                  <a:lnTo>
                    <a:pt x="823" y="47"/>
                  </a:lnTo>
                  <a:lnTo>
                    <a:pt x="846" y="77"/>
                  </a:lnTo>
                  <a:lnTo>
                    <a:pt x="863" y="115"/>
                  </a:lnTo>
                  <a:lnTo>
                    <a:pt x="868" y="156"/>
                  </a:lnTo>
                  <a:lnTo>
                    <a:pt x="868" y="369"/>
                  </a:lnTo>
                  <a:lnTo>
                    <a:pt x="1158" y="369"/>
                  </a:lnTo>
                  <a:lnTo>
                    <a:pt x="1199" y="375"/>
                  </a:lnTo>
                  <a:lnTo>
                    <a:pt x="1235" y="390"/>
                  </a:lnTo>
                  <a:lnTo>
                    <a:pt x="1267" y="414"/>
                  </a:lnTo>
                  <a:lnTo>
                    <a:pt x="1291" y="446"/>
                  </a:lnTo>
                  <a:lnTo>
                    <a:pt x="1306" y="482"/>
                  </a:lnTo>
                  <a:lnTo>
                    <a:pt x="1312" y="523"/>
                  </a:lnTo>
                  <a:lnTo>
                    <a:pt x="1306" y="564"/>
                  </a:lnTo>
                  <a:lnTo>
                    <a:pt x="1291" y="600"/>
                  </a:lnTo>
                  <a:lnTo>
                    <a:pt x="1267" y="632"/>
                  </a:lnTo>
                  <a:lnTo>
                    <a:pt x="1235" y="656"/>
                  </a:lnTo>
                  <a:lnTo>
                    <a:pt x="1199" y="671"/>
                  </a:lnTo>
                  <a:lnTo>
                    <a:pt x="1158" y="676"/>
                  </a:lnTo>
                  <a:lnTo>
                    <a:pt x="539" y="676"/>
                  </a:lnTo>
                  <a:lnTo>
                    <a:pt x="492" y="680"/>
                  </a:lnTo>
                  <a:lnTo>
                    <a:pt x="449" y="695"/>
                  </a:lnTo>
                  <a:lnTo>
                    <a:pt x="410" y="716"/>
                  </a:lnTo>
                  <a:lnTo>
                    <a:pt x="375" y="744"/>
                  </a:lnTo>
                  <a:lnTo>
                    <a:pt x="346" y="778"/>
                  </a:lnTo>
                  <a:lnTo>
                    <a:pt x="326" y="819"/>
                  </a:lnTo>
                  <a:lnTo>
                    <a:pt x="313" y="862"/>
                  </a:lnTo>
                  <a:lnTo>
                    <a:pt x="307" y="909"/>
                  </a:lnTo>
                  <a:lnTo>
                    <a:pt x="313" y="956"/>
                  </a:lnTo>
                  <a:lnTo>
                    <a:pt x="326" y="999"/>
                  </a:lnTo>
                  <a:lnTo>
                    <a:pt x="346" y="1038"/>
                  </a:lnTo>
                  <a:lnTo>
                    <a:pt x="375" y="1072"/>
                  </a:lnTo>
                  <a:lnTo>
                    <a:pt x="410" y="1100"/>
                  </a:lnTo>
                  <a:lnTo>
                    <a:pt x="449" y="1122"/>
                  </a:lnTo>
                  <a:lnTo>
                    <a:pt x="492" y="1135"/>
                  </a:lnTo>
                  <a:lnTo>
                    <a:pt x="539" y="1141"/>
                  </a:lnTo>
                  <a:lnTo>
                    <a:pt x="891" y="1141"/>
                  </a:lnTo>
                  <a:lnTo>
                    <a:pt x="969" y="1147"/>
                  </a:lnTo>
                  <a:lnTo>
                    <a:pt x="1046" y="1163"/>
                  </a:lnTo>
                  <a:lnTo>
                    <a:pt x="1117" y="1190"/>
                  </a:lnTo>
                  <a:lnTo>
                    <a:pt x="1185" y="1227"/>
                  </a:lnTo>
                  <a:lnTo>
                    <a:pt x="1244" y="1272"/>
                  </a:lnTo>
                  <a:lnTo>
                    <a:pt x="1297" y="1326"/>
                  </a:lnTo>
                  <a:lnTo>
                    <a:pt x="1342" y="1386"/>
                  </a:lnTo>
                  <a:lnTo>
                    <a:pt x="1379" y="1452"/>
                  </a:lnTo>
                  <a:lnTo>
                    <a:pt x="1407" y="1523"/>
                  </a:lnTo>
                  <a:lnTo>
                    <a:pt x="1424" y="1600"/>
                  </a:lnTo>
                  <a:lnTo>
                    <a:pt x="1430" y="1678"/>
                  </a:lnTo>
                  <a:lnTo>
                    <a:pt x="1424" y="1759"/>
                  </a:lnTo>
                  <a:lnTo>
                    <a:pt x="1407" y="1834"/>
                  </a:lnTo>
                  <a:lnTo>
                    <a:pt x="1381" y="1905"/>
                  </a:lnTo>
                  <a:lnTo>
                    <a:pt x="1344" y="1971"/>
                  </a:lnTo>
                  <a:lnTo>
                    <a:pt x="1299" y="2030"/>
                  </a:lnTo>
                  <a:lnTo>
                    <a:pt x="1246" y="2083"/>
                  </a:lnTo>
                  <a:lnTo>
                    <a:pt x="1188" y="2130"/>
                  </a:lnTo>
                  <a:lnTo>
                    <a:pt x="1123" y="2165"/>
                  </a:lnTo>
                  <a:lnTo>
                    <a:pt x="1052" y="2193"/>
                  </a:lnTo>
                  <a:lnTo>
                    <a:pt x="977" y="2212"/>
                  </a:lnTo>
                  <a:lnTo>
                    <a:pt x="898" y="2218"/>
                  </a:lnTo>
                  <a:lnTo>
                    <a:pt x="868" y="2218"/>
                  </a:lnTo>
                  <a:lnTo>
                    <a:pt x="868" y="2437"/>
                  </a:lnTo>
                  <a:lnTo>
                    <a:pt x="863" y="2478"/>
                  </a:lnTo>
                  <a:lnTo>
                    <a:pt x="848" y="2516"/>
                  </a:lnTo>
                  <a:lnTo>
                    <a:pt x="823" y="2545"/>
                  </a:lnTo>
                  <a:lnTo>
                    <a:pt x="794" y="2570"/>
                  </a:lnTo>
                  <a:lnTo>
                    <a:pt x="756" y="2585"/>
                  </a:lnTo>
                  <a:lnTo>
                    <a:pt x="715" y="2590"/>
                  </a:lnTo>
                  <a:lnTo>
                    <a:pt x="674" y="2585"/>
                  </a:lnTo>
                  <a:lnTo>
                    <a:pt x="638" y="2570"/>
                  </a:lnTo>
                  <a:lnTo>
                    <a:pt x="606" y="2545"/>
                  </a:lnTo>
                  <a:lnTo>
                    <a:pt x="582" y="2516"/>
                  </a:lnTo>
                  <a:lnTo>
                    <a:pt x="567" y="2478"/>
                  </a:lnTo>
                  <a:lnTo>
                    <a:pt x="562" y="2437"/>
                  </a:lnTo>
                  <a:lnTo>
                    <a:pt x="562" y="2218"/>
                  </a:lnTo>
                  <a:lnTo>
                    <a:pt x="260" y="2218"/>
                  </a:lnTo>
                  <a:lnTo>
                    <a:pt x="219" y="2212"/>
                  </a:lnTo>
                  <a:lnTo>
                    <a:pt x="182" y="2197"/>
                  </a:lnTo>
                  <a:lnTo>
                    <a:pt x="152" y="2173"/>
                  </a:lnTo>
                  <a:lnTo>
                    <a:pt x="128" y="2143"/>
                  </a:lnTo>
                  <a:lnTo>
                    <a:pt x="113" y="2105"/>
                  </a:lnTo>
                  <a:lnTo>
                    <a:pt x="107" y="2064"/>
                  </a:lnTo>
                  <a:lnTo>
                    <a:pt x="113" y="2025"/>
                  </a:lnTo>
                  <a:lnTo>
                    <a:pt x="128" y="1987"/>
                  </a:lnTo>
                  <a:lnTo>
                    <a:pt x="152" y="1956"/>
                  </a:lnTo>
                  <a:lnTo>
                    <a:pt x="182" y="1931"/>
                  </a:lnTo>
                  <a:lnTo>
                    <a:pt x="219" y="1916"/>
                  </a:lnTo>
                  <a:lnTo>
                    <a:pt x="260" y="1911"/>
                  </a:lnTo>
                  <a:lnTo>
                    <a:pt x="891" y="1911"/>
                  </a:lnTo>
                  <a:lnTo>
                    <a:pt x="938" y="1907"/>
                  </a:lnTo>
                  <a:lnTo>
                    <a:pt x="981" y="1894"/>
                  </a:lnTo>
                  <a:lnTo>
                    <a:pt x="1020" y="1871"/>
                  </a:lnTo>
                  <a:lnTo>
                    <a:pt x="1054" y="1843"/>
                  </a:lnTo>
                  <a:lnTo>
                    <a:pt x="1084" y="1809"/>
                  </a:lnTo>
                  <a:lnTo>
                    <a:pt x="1104" y="1770"/>
                  </a:lnTo>
                  <a:lnTo>
                    <a:pt x="1117" y="1725"/>
                  </a:lnTo>
                  <a:lnTo>
                    <a:pt x="1123" y="1678"/>
                  </a:lnTo>
                  <a:lnTo>
                    <a:pt x="1117" y="1632"/>
                  </a:lnTo>
                  <a:lnTo>
                    <a:pt x="1104" y="1589"/>
                  </a:lnTo>
                  <a:lnTo>
                    <a:pt x="1084" y="1549"/>
                  </a:lnTo>
                  <a:lnTo>
                    <a:pt x="1054" y="1515"/>
                  </a:lnTo>
                  <a:lnTo>
                    <a:pt x="1020" y="1487"/>
                  </a:lnTo>
                  <a:lnTo>
                    <a:pt x="981" y="1465"/>
                  </a:lnTo>
                  <a:lnTo>
                    <a:pt x="938" y="1452"/>
                  </a:lnTo>
                  <a:lnTo>
                    <a:pt x="891" y="1448"/>
                  </a:lnTo>
                  <a:lnTo>
                    <a:pt x="539" y="1448"/>
                  </a:lnTo>
                  <a:lnTo>
                    <a:pt x="459" y="1442"/>
                  </a:lnTo>
                  <a:lnTo>
                    <a:pt x="384" y="1424"/>
                  </a:lnTo>
                  <a:lnTo>
                    <a:pt x="313" y="1397"/>
                  </a:lnTo>
                  <a:lnTo>
                    <a:pt x="245" y="1360"/>
                  </a:lnTo>
                  <a:lnTo>
                    <a:pt x="186" y="1315"/>
                  </a:lnTo>
                  <a:lnTo>
                    <a:pt x="133" y="1261"/>
                  </a:lnTo>
                  <a:lnTo>
                    <a:pt x="86" y="1201"/>
                  </a:lnTo>
                  <a:lnTo>
                    <a:pt x="51" y="1135"/>
                  </a:lnTo>
                  <a:lnTo>
                    <a:pt x="23" y="1064"/>
                  </a:lnTo>
                  <a:lnTo>
                    <a:pt x="6" y="987"/>
                  </a:lnTo>
                  <a:lnTo>
                    <a:pt x="0" y="909"/>
                  </a:lnTo>
                  <a:lnTo>
                    <a:pt x="6" y="828"/>
                  </a:lnTo>
                  <a:lnTo>
                    <a:pt x="23" y="753"/>
                  </a:lnTo>
                  <a:lnTo>
                    <a:pt x="51" y="680"/>
                  </a:lnTo>
                  <a:lnTo>
                    <a:pt x="86" y="615"/>
                  </a:lnTo>
                  <a:lnTo>
                    <a:pt x="133" y="555"/>
                  </a:lnTo>
                  <a:lnTo>
                    <a:pt x="186" y="502"/>
                  </a:lnTo>
                  <a:lnTo>
                    <a:pt x="245" y="456"/>
                  </a:lnTo>
                  <a:lnTo>
                    <a:pt x="313" y="420"/>
                  </a:lnTo>
                  <a:lnTo>
                    <a:pt x="384" y="392"/>
                  </a:lnTo>
                  <a:lnTo>
                    <a:pt x="459" y="375"/>
                  </a:lnTo>
                  <a:lnTo>
                    <a:pt x="539" y="369"/>
                  </a:lnTo>
                  <a:lnTo>
                    <a:pt x="560" y="369"/>
                  </a:lnTo>
                  <a:lnTo>
                    <a:pt x="560" y="156"/>
                  </a:lnTo>
                  <a:lnTo>
                    <a:pt x="565" y="115"/>
                  </a:lnTo>
                  <a:lnTo>
                    <a:pt x="582" y="77"/>
                  </a:lnTo>
                  <a:lnTo>
                    <a:pt x="606" y="47"/>
                  </a:lnTo>
                  <a:lnTo>
                    <a:pt x="636" y="23"/>
                  </a:lnTo>
                  <a:lnTo>
                    <a:pt x="674" y="6"/>
                  </a:lnTo>
                  <a:lnTo>
                    <a:pt x="7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8"/>
            <p:cNvSpPr/>
            <p:nvPr/>
          </p:nvSpPr>
          <p:spPr>
            <a:xfrm>
              <a:off x="12863513" y="5248275"/>
              <a:ext cx="4195763" cy="4889500"/>
            </a:xfrm>
            <a:custGeom>
              <a:rect b="b" l="l" r="r" t="t"/>
              <a:pathLst>
                <a:path extrusionOk="0" h="6159" w="5286">
                  <a:moveTo>
                    <a:pt x="2067" y="1839"/>
                  </a:moveTo>
                  <a:lnTo>
                    <a:pt x="2039" y="1859"/>
                  </a:lnTo>
                  <a:lnTo>
                    <a:pt x="2003" y="1886"/>
                  </a:lnTo>
                  <a:lnTo>
                    <a:pt x="1960" y="1917"/>
                  </a:lnTo>
                  <a:lnTo>
                    <a:pt x="1910" y="1957"/>
                  </a:lnTo>
                  <a:lnTo>
                    <a:pt x="1856" y="2002"/>
                  </a:lnTo>
                  <a:lnTo>
                    <a:pt x="1796" y="2050"/>
                  </a:lnTo>
                  <a:lnTo>
                    <a:pt x="1730" y="2107"/>
                  </a:lnTo>
                  <a:lnTo>
                    <a:pt x="1661" y="2168"/>
                  </a:lnTo>
                  <a:lnTo>
                    <a:pt x="1590" y="2236"/>
                  </a:lnTo>
                  <a:lnTo>
                    <a:pt x="1515" y="2309"/>
                  </a:lnTo>
                  <a:lnTo>
                    <a:pt x="1437" y="2386"/>
                  </a:lnTo>
                  <a:lnTo>
                    <a:pt x="1358" y="2470"/>
                  </a:lnTo>
                  <a:lnTo>
                    <a:pt x="1280" y="2560"/>
                  </a:lnTo>
                  <a:lnTo>
                    <a:pt x="1199" y="2653"/>
                  </a:lnTo>
                  <a:lnTo>
                    <a:pt x="1057" y="2833"/>
                  </a:lnTo>
                  <a:lnTo>
                    <a:pt x="928" y="3015"/>
                  </a:lnTo>
                  <a:lnTo>
                    <a:pt x="810" y="3200"/>
                  </a:lnTo>
                  <a:lnTo>
                    <a:pt x="705" y="3388"/>
                  </a:lnTo>
                  <a:lnTo>
                    <a:pt x="612" y="3579"/>
                  </a:lnTo>
                  <a:lnTo>
                    <a:pt x="531" y="3770"/>
                  </a:lnTo>
                  <a:lnTo>
                    <a:pt x="464" y="3964"/>
                  </a:lnTo>
                  <a:lnTo>
                    <a:pt x="408" y="4161"/>
                  </a:lnTo>
                  <a:lnTo>
                    <a:pt x="363" y="4359"/>
                  </a:lnTo>
                  <a:lnTo>
                    <a:pt x="333" y="4560"/>
                  </a:lnTo>
                  <a:lnTo>
                    <a:pt x="314" y="4764"/>
                  </a:lnTo>
                  <a:lnTo>
                    <a:pt x="307" y="4968"/>
                  </a:lnTo>
                  <a:lnTo>
                    <a:pt x="312" y="5071"/>
                  </a:lnTo>
                  <a:lnTo>
                    <a:pt x="331" y="5170"/>
                  </a:lnTo>
                  <a:lnTo>
                    <a:pt x="359" y="5266"/>
                  </a:lnTo>
                  <a:lnTo>
                    <a:pt x="397" y="5356"/>
                  </a:lnTo>
                  <a:lnTo>
                    <a:pt x="445" y="5442"/>
                  </a:lnTo>
                  <a:lnTo>
                    <a:pt x="501" y="5521"/>
                  </a:lnTo>
                  <a:lnTo>
                    <a:pt x="567" y="5594"/>
                  </a:lnTo>
                  <a:lnTo>
                    <a:pt x="638" y="5657"/>
                  </a:lnTo>
                  <a:lnTo>
                    <a:pt x="718" y="5715"/>
                  </a:lnTo>
                  <a:lnTo>
                    <a:pt x="802" y="5762"/>
                  </a:lnTo>
                  <a:lnTo>
                    <a:pt x="894" y="5801"/>
                  </a:lnTo>
                  <a:lnTo>
                    <a:pt x="990" y="5830"/>
                  </a:lnTo>
                  <a:lnTo>
                    <a:pt x="1089" y="5846"/>
                  </a:lnTo>
                  <a:lnTo>
                    <a:pt x="1192" y="5852"/>
                  </a:lnTo>
                  <a:lnTo>
                    <a:pt x="4095" y="5852"/>
                  </a:lnTo>
                  <a:lnTo>
                    <a:pt x="4192" y="5848"/>
                  </a:lnTo>
                  <a:lnTo>
                    <a:pt x="4286" y="5831"/>
                  </a:lnTo>
                  <a:lnTo>
                    <a:pt x="4375" y="5807"/>
                  </a:lnTo>
                  <a:lnTo>
                    <a:pt x="4460" y="5773"/>
                  </a:lnTo>
                  <a:lnTo>
                    <a:pt x="4542" y="5732"/>
                  </a:lnTo>
                  <a:lnTo>
                    <a:pt x="4617" y="5682"/>
                  </a:lnTo>
                  <a:lnTo>
                    <a:pt x="4688" y="5624"/>
                  </a:lnTo>
                  <a:lnTo>
                    <a:pt x="4751" y="5560"/>
                  </a:lnTo>
                  <a:lnTo>
                    <a:pt x="4808" y="5491"/>
                  </a:lnTo>
                  <a:lnTo>
                    <a:pt x="4858" y="5414"/>
                  </a:lnTo>
                  <a:lnTo>
                    <a:pt x="4899" y="5333"/>
                  </a:lnTo>
                  <a:lnTo>
                    <a:pt x="4933" y="5247"/>
                  </a:lnTo>
                  <a:lnTo>
                    <a:pt x="4957" y="5157"/>
                  </a:lnTo>
                  <a:lnTo>
                    <a:pt x="4972" y="5064"/>
                  </a:lnTo>
                  <a:lnTo>
                    <a:pt x="4978" y="4968"/>
                  </a:lnTo>
                  <a:lnTo>
                    <a:pt x="4970" y="4762"/>
                  </a:lnTo>
                  <a:lnTo>
                    <a:pt x="4952" y="4560"/>
                  </a:lnTo>
                  <a:lnTo>
                    <a:pt x="4922" y="4359"/>
                  </a:lnTo>
                  <a:lnTo>
                    <a:pt x="4877" y="4161"/>
                  </a:lnTo>
                  <a:lnTo>
                    <a:pt x="4822" y="3964"/>
                  </a:lnTo>
                  <a:lnTo>
                    <a:pt x="4753" y="3770"/>
                  </a:lnTo>
                  <a:lnTo>
                    <a:pt x="4673" y="3579"/>
                  </a:lnTo>
                  <a:lnTo>
                    <a:pt x="4579" y="3388"/>
                  </a:lnTo>
                  <a:lnTo>
                    <a:pt x="4475" y="3200"/>
                  </a:lnTo>
                  <a:lnTo>
                    <a:pt x="4357" y="3015"/>
                  </a:lnTo>
                  <a:lnTo>
                    <a:pt x="4228" y="2833"/>
                  </a:lnTo>
                  <a:lnTo>
                    <a:pt x="4085" y="2653"/>
                  </a:lnTo>
                  <a:lnTo>
                    <a:pt x="4005" y="2560"/>
                  </a:lnTo>
                  <a:lnTo>
                    <a:pt x="3926" y="2470"/>
                  </a:lnTo>
                  <a:lnTo>
                    <a:pt x="3848" y="2386"/>
                  </a:lnTo>
                  <a:lnTo>
                    <a:pt x="3769" y="2309"/>
                  </a:lnTo>
                  <a:lnTo>
                    <a:pt x="3694" y="2236"/>
                  </a:lnTo>
                  <a:lnTo>
                    <a:pt x="3623" y="2168"/>
                  </a:lnTo>
                  <a:lnTo>
                    <a:pt x="3554" y="2107"/>
                  </a:lnTo>
                  <a:lnTo>
                    <a:pt x="3491" y="2050"/>
                  </a:lnTo>
                  <a:lnTo>
                    <a:pt x="3429" y="2000"/>
                  </a:lnTo>
                  <a:lnTo>
                    <a:pt x="3375" y="1957"/>
                  </a:lnTo>
                  <a:lnTo>
                    <a:pt x="3324" y="1917"/>
                  </a:lnTo>
                  <a:lnTo>
                    <a:pt x="3281" y="1886"/>
                  </a:lnTo>
                  <a:lnTo>
                    <a:pt x="3246" y="1859"/>
                  </a:lnTo>
                  <a:lnTo>
                    <a:pt x="3217" y="1839"/>
                  </a:lnTo>
                  <a:lnTo>
                    <a:pt x="2067" y="1839"/>
                  </a:lnTo>
                  <a:close/>
                  <a:moveTo>
                    <a:pt x="3541" y="303"/>
                  </a:moveTo>
                  <a:lnTo>
                    <a:pt x="3466" y="311"/>
                  </a:lnTo>
                  <a:lnTo>
                    <a:pt x="3393" y="326"/>
                  </a:lnTo>
                  <a:lnTo>
                    <a:pt x="3317" y="350"/>
                  </a:lnTo>
                  <a:lnTo>
                    <a:pt x="3240" y="380"/>
                  </a:lnTo>
                  <a:lnTo>
                    <a:pt x="3161" y="412"/>
                  </a:lnTo>
                  <a:lnTo>
                    <a:pt x="3092" y="440"/>
                  </a:lnTo>
                  <a:lnTo>
                    <a:pt x="3023" y="468"/>
                  </a:lnTo>
                  <a:lnTo>
                    <a:pt x="2952" y="492"/>
                  </a:lnTo>
                  <a:lnTo>
                    <a:pt x="2879" y="511"/>
                  </a:lnTo>
                  <a:lnTo>
                    <a:pt x="2806" y="524"/>
                  </a:lnTo>
                  <a:lnTo>
                    <a:pt x="2731" y="528"/>
                  </a:lnTo>
                  <a:lnTo>
                    <a:pt x="2671" y="524"/>
                  </a:lnTo>
                  <a:lnTo>
                    <a:pt x="2611" y="515"/>
                  </a:lnTo>
                  <a:lnTo>
                    <a:pt x="2553" y="498"/>
                  </a:lnTo>
                  <a:lnTo>
                    <a:pt x="2441" y="457"/>
                  </a:lnTo>
                  <a:lnTo>
                    <a:pt x="2336" y="421"/>
                  </a:lnTo>
                  <a:lnTo>
                    <a:pt x="2237" y="391"/>
                  </a:lnTo>
                  <a:lnTo>
                    <a:pt x="2146" y="367"/>
                  </a:lnTo>
                  <a:lnTo>
                    <a:pt x="2058" y="350"/>
                  </a:lnTo>
                  <a:lnTo>
                    <a:pt x="1975" y="339"/>
                  </a:lnTo>
                  <a:lnTo>
                    <a:pt x="1895" y="335"/>
                  </a:lnTo>
                  <a:lnTo>
                    <a:pt x="1813" y="339"/>
                  </a:lnTo>
                  <a:lnTo>
                    <a:pt x="1732" y="354"/>
                  </a:lnTo>
                  <a:lnTo>
                    <a:pt x="1657" y="380"/>
                  </a:lnTo>
                  <a:lnTo>
                    <a:pt x="1583" y="414"/>
                  </a:lnTo>
                  <a:lnTo>
                    <a:pt x="1508" y="460"/>
                  </a:lnTo>
                  <a:lnTo>
                    <a:pt x="1435" y="518"/>
                  </a:lnTo>
                  <a:lnTo>
                    <a:pt x="2104" y="1532"/>
                  </a:lnTo>
                  <a:lnTo>
                    <a:pt x="3173" y="1532"/>
                  </a:lnTo>
                  <a:lnTo>
                    <a:pt x="3788" y="389"/>
                  </a:lnTo>
                  <a:lnTo>
                    <a:pt x="3738" y="357"/>
                  </a:lnTo>
                  <a:lnTo>
                    <a:pt x="3689" y="333"/>
                  </a:lnTo>
                  <a:lnTo>
                    <a:pt x="3646" y="318"/>
                  </a:lnTo>
                  <a:lnTo>
                    <a:pt x="3607" y="309"/>
                  </a:lnTo>
                  <a:lnTo>
                    <a:pt x="3571" y="305"/>
                  </a:lnTo>
                  <a:lnTo>
                    <a:pt x="3541" y="303"/>
                  </a:lnTo>
                  <a:close/>
                  <a:moveTo>
                    <a:pt x="3541" y="0"/>
                  </a:moveTo>
                  <a:lnTo>
                    <a:pt x="3625" y="3"/>
                  </a:lnTo>
                  <a:lnTo>
                    <a:pt x="3708" y="18"/>
                  </a:lnTo>
                  <a:lnTo>
                    <a:pt x="3788" y="45"/>
                  </a:lnTo>
                  <a:lnTo>
                    <a:pt x="3865" y="78"/>
                  </a:lnTo>
                  <a:lnTo>
                    <a:pt x="3941" y="123"/>
                  </a:lnTo>
                  <a:lnTo>
                    <a:pt x="4016" y="180"/>
                  </a:lnTo>
                  <a:lnTo>
                    <a:pt x="4089" y="245"/>
                  </a:lnTo>
                  <a:lnTo>
                    <a:pt x="4112" y="271"/>
                  </a:lnTo>
                  <a:lnTo>
                    <a:pt x="4127" y="299"/>
                  </a:lnTo>
                  <a:lnTo>
                    <a:pt x="4134" y="331"/>
                  </a:lnTo>
                  <a:lnTo>
                    <a:pt x="4136" y="363"/>
                  </a:lnTo>
                  <a:lnTo>
                    <a:pt x="4130" y="397"/>
                  </a:lnTo>
                  <a:lnTo>
                    <a:pt x="4117" y="427"/>
                  </a:lnTo>
                  <a:lnTo>
                    <a:pt x="3464" y="1638"/>
                  </a:lnTo>
                  <a:lnTo>
                    <a:pt x="3511" y="1674"/>
                  </a:lnTo>
                  <a:lnTo>
                    <a:pt x="3564" y="1715"/>
                  </a:lnTo>
                  <a:lnTo>
                    <a:pt x="3623" y="1762"/>
                  </a:lnTo>
                  <a:lnTo>
                    <a:pt x="3687" y="1814"/>
                  </a:lnTo>
                  <a:lnTo>
                    <a:pt x="3756" y="1872"/>
                  </a:lnTo>
                  <a:lnTo>
                    <a:pt x="3827" y="1938"/>
                  </a:lnTo>
                  <a:lnTo>
                    <a:pt x="3904" y="2009"/>
                  </a:lnTo>
                  <a:lnTo>
                    <a:pt x="3983" y="2086"/>
                  </a:lnTo>
                  <a:lnTo>
                    <a:pt x="4065" y="2168"/>
                  </a:lnTo>
                  <a:lnTo>
                    <a:pt x="4147" y="2256"/>
                  </a:lnTo>
                  <a:lnTo>
                    <a:pt x="4231" y="2350"/>
                  </a:lnTo>
                  <a:lnTo>
                    <a:pt x="4317" y="2449"/>
                  </a:lnTo>
                  <a:lnTo>
                    <a:pt x="4452" y="2620"/>
                  </a:lnTo>
                  <a:lnTo>
                    <a:pt x="4579" y="2794"/>
                  </a:lnTo>
                  <a:lnTo>
                    <a:pt x="4695" y="2970"/>
                  </a:lnTo>
                  <a:lnTo>
                    <a:pt x="4800" y="3150"/>
                  </a:lnTo>
                  <a:lnTo>
                    <a:pt x="4897" y="3333"/>
                  </a:lnTo>
                  <a:lnTo>
                    <a:pt x="4981" y="3519"/>
                  </a:lnTo>
                  <a:lnTo>
                    <a:pt x="5062" y="3719"/>
                  </a:lnTo>
                  <a:lnTo>
                    <a:pt x="5131" y="3923"/>
                  </a:lnTo>
                  <a:lnTo>
                    <a:pt x="5187" y="4129"/>
                  </a:lnTo>
                  <a:lnTo>
                    <a:pt x="5230" y="4337"/>
                  </a:lnTo>
                  <a:lnTo>
                    <a:pt x="5262" y="4545"/>
                  </a:lnTo>
                  <a:lnTo>
                    <a:pt x="5281" y="4756"/>
                  </a:lnTo>
                  <a:lnTo>
                    <a:pt x="5286" y="4968"/>
                  </a:lnTo>
                  <a:lnTo>
                    <a:pt x="5281" y="5082"/>
                  </a:lnTo>
                  <a:lnTo>
                    <a:pt x="5266" y="5193"/>
                  </a:lnTo>
                  <a:lnTo>
                    <a:pt x="5240" y="5301"/>
                  </a:lnTo>
                  <a:lnTo>
                    <a:pt x="5204" y="5406"/>
                  </a:lnTo>
                  <a:lnTo>
                    <a:pt x="5159" y="5506"/>
                  </a:lnTo>
                  <a:lnTo>
                    <a:pt x="5105" y="5599"/>
                  </a:lnTo>
                  <a:lnTo>
                    <a:pt x="5043" y="5689"/>
                  </a:lnTo>
                  <a:lnTo>
                    <a:pt x="4974" y="5771"/>
                  </a:lnTo>
                  <a:lnTo>
                    <a:pt x="4899" y="5848"/>
                  </a:lnTo>
                  <a:lnTo>
                    <a:pt x="4815" y="5916"/>
                  </a:lnTo>
                  <a:lnTo>
                    <a:pt x="4727" y="5977"/>
                  </a:lnTo>
                  <a:lnTo>
                    <a:pt x="4634" y="6032"/>
                  </a:lnTo>
                  <a:lnTo>
                    <a:pt x="4533" y="6077"/>
                  </a:lnTo>
                  <a:lnTo>
                    <a:pt x="4430" y="6112"/>
                  </a:lnTo>
                  <a:lnTo>
                    <a:pt x="4321" y="6139"/>
                  </a:lnTo>
                  <a:lnTo>
                    <a:pt x="4211" y="6155"/>
                  </a:lnTo>
                  <a:lnTo>
                    <a:pt x="4095" y="6159"/>
                  </a:lnTo>
                  <a:lnTo>
                    <a:pt x="1192" y="6159"/>
                  </a:lnTo>
                  <a:lnTo>
                    <a:pt x="1077" y="6155"/>
                  </a:lnTo>
                  <a:lnTo>
                    <a:pt x="965" y="6139"/>
                  </a:lnTo>
                  <a:lnTo>
                    <a:pt x="857" y="6112"/>
                  </a:lnTo>
                  <a:lnTo>
                    <a:pt x="754" y="6077"/>
                  </a:lnTo>
                  <a:lnTo>
                    <a:pt x="655" y="6032"/>
                  </a:lnTo>
                  <a:lnTo>
                    <a:pt x="559" y="5977"/>
                  </a:lnTo>
                  <a:lnTo>
                    <a:pt x="471" y="5916"/>
                  </a:lnTo>
                  <a:lnTo>
                    <a:pt x="389" y="5848"/>
                  </a:lnTo>
                  <a:lnTo>
                    <a:pt x="312" y="5771"/>
                  </a:lnTo>
                  <a:lnTo>
                    <a:pt x="243" y="5689"/>
                  </a:lnTo>
                  <a:lnTo>
                    <a:pt x="181" y="5599"/>
                  </a:lnTo>
                  <a:lnTo>
                    <a:pt x="129" y="5506"/>
                  </a:lnTo>
                  <a:lnTo>
                    <a:pt x="84" y="5406"/>
                  </a:lnTo>
                  <a:lnTo>
                    <a:pt x="49" y="5301"/>
                  </a:lnTo>
                  <a:lnTo>
                    <a:pt x="22" y="5193"/>
                  </a:lnTo>
                  <a:lnTo>
                    <a:pt x="6" y="5082"/>
                  </a:lnTo>
                  <a:lnTo>
                    <a:pt x="0" y="4968"/>
                  </a:lnTo>
                  <a:lnTo>
                    <a:pt x="6" y="4756"/>
                  </a:lnTo>
                  <a:lnTo>
                    <a:pt x="26" y="4545"/>
                  </a:lnTo>
                  <a:lnTo>
                    <a:pt x="56" y="4337"/>
                  </a:lnTo>
                  <a:lnTo>
                    <a:pt x="99" y="4129"/>
                  </a:lnTo>
                  <a:lnTo>
                    <a:pt x="155" y="3923"/>
                  </a:lnTo>
                  <a:lnTo>
                    <a:pt x="224" y="3719"/>
                  </a:lnTo>
                  <a:lnTo>
                    <a:pt x="305" y="3519"/>
                  </a:lnTo>
                  <a:lnTo>
                    <a:pt x="391" y="3333"/>
                  </a:lnTo>
                  <a:lnTo>
                    <a:pt x="486" y="3150"/>
                  </a:lnTo>
                  <a:lnTo>
                    <a:pt x="593" y="2970"/>
                  </a:lnTo>
                  <a:lnTo>
                    <a:pt x="709" y="2794"/>
                  </a:lnTo>
                  <a:lnTo>
                    <a:pt x="834" y="2620"/>
                  </a:lnTo>
                  <a:lnTo>
                    <a:pt x="971" y="2449"/>
                  </a:lnTo>
                  <a:lnTo>
                    <a:pt x="1061" y="2343"/>
                  </a:lnTo>
                  <a:lnTo>
                    <a:pt x="1150" y="2243"/>
                  </a:lnTo>
                  <a:lnTo>
                    <a:pt x="1240" y="2150"/>
                  </a:lnTo>
                  <a:lnTo>
                    <a:pt x="1326" y="2063"/>
                  </a:lnTo>
                  <a:lnTo>
                    <a:pt x="1410" y="1985"/>
                  </a:lnTo>
                  <a:lnTo>
                    <a:pt x="1489" y="1912"/>
                  </a:lnTo>
                  <a:lnTo>
                    <a:pt x="1566" y="1844"/>
                  </a:lnTo>
                  <a:lnTo>
                    <a:pt x="1637" y="1784"/>
                  </a:lnTo>
                  <a:lnTo>
                    <a:pt x="1700" y="1732"/>
                  </a:lnTo>
                  <a:lnTo>
                    <a:pt x="1758" y="1687"/>
                  </a:lnTo>
                  <a:lnTo>
                    <a:pt x="1811" y="1648"/>
                  </a:lnTo>
                  <a:lnTo>
                    <a:pt x="1107" y="584"/>
                  </a:lnTo>
                  <a:lnTo>
                    <a:pt x="1091" y="552"/>
                  </a:lnTo>
                  <a:lnTo>
                    <a:pt x="1083" y="518"/>
                  </a:lnTo>
                  <a:lnTo>
                    <a:pt x="1083" y="483"/>
                  </a:lnTo>
                  <a:lnTo>
                    <a:pt x="1089" y="451"/>
                  </a:lnTo>
                  <a:lnTo>
                    <a:pt x="1104" y="419"/>
                  </a:lnTo>
                  <a:lnTo>
                    <a:pt x="1124" y="391"/>
                  </a:lnTo>
                  <a:lnTo>
                    <a:pt x="1214" y="305"/>
                  </a:lnTo>
                  <a:lnTo>
                    <a:pt x="1306" y="230"/>
                  </a:lnTo>
                  <a:lnTo>
                    <a:pt x="1397" y="168"/>
                  </a:lnTo>
                  <a:lnTo>
                    <a:pt x="1493" y="118"/>
                  </a:lnTo>
                  <a:lnTo>
                    <a:pt x="1588" y="80"/>
                  </a:lnTo>
                  <a:lnTo>
                    <a:pt x="1687" y="52"/>
                  </a:lnTo>
                  <a:lnTo>
                    <a:pt x="1790" y="35"/>
                  </a:lnTo>
                  <a:lnTo>
                    <a:pt x="1895" y="30"/>
                  </a:lnTo>
                  <a:lnTo>
                    <a:pt x="1992" y="33"/>
                  </a:lnTo>
                  <a:lnTo>
                    <a:pt x="2093" y="47"/>
                  </a:lnTo>
                  <a:lnTo>
                    <a:pt x="2196" y="65"/>
                  </a:lnTo>
                  <a:lnTo>
                    <a:pt x="2303" y="93"/>
                  </a:lnTo>
                  <a:lnTo>
                    <a:pt x="2415" y="125"/>
                  </a:lnTo>
                  <a:lnTo>
                    <a:pt x="2533" y="165"/>
                  </a:lnTo>
                  <a:lnTo>
                    <a:pt x="2660" y="211"/>
                  </a:lnTo>
                  <a:lnTo>
                    <a:pt x="2696" y="221"/>
                  </a:lnTo>
                  <a:lnTo>
                    <a:pt x="2733" y="223"/>
                  </a:lnTo>
                  <a:lnTo>
                    <a:pt x="2778" y="219"/>
                  </a:lnTo>
                  <a:lnTo>
                    <a:pt x="2828" y="209"/>
                  </a:lnTo>
                  <a:lnTo>
                    <a:pt x="2879" y="195"/>
                  </a:lnTo>
                  <a:lnTo>
                    <a:pt x="2933" y="176"/>
                  </a:lnTo>
                  <a:lnTo>
                    <a:pt x="2987" y="153"/>
                  </a:lnTo>
                  <a:lnTo>
                    <a:pt x="3045" y="129"/>
                  </a:lnTo>
                  <a:lnTo>
                    <a:pt x="3120" y="99"/>
                  </a:lnTo>
                  <a:lnTo>
                    <a:pt x="3199" y="69"/>
                  </a:lnTo>
                  <a:lnTo>
                    <a:pt x="3279" y="41"/>
                  </a:lnTo>
                  <a:lnTo>
                    <a:pt x="3363" y="20"/>
                  </a:lnTo>
                  <a:lnTo>
                    <a:pt x="3451" y="5"/>
                  </a:lnTo>
                  <a:lnTo>
                    <a:pt x="35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7" name="Google Shape;317;p8"/>
          <p:cNvSpPr txBox="1"/>
          <p:nvPr/>
        </p:nvSpPr>
        <p:spPr>
          <a:xfrm>
            <a:off x="5286390" y="3912785"/>
            <a:ext cx="16160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xxx</a:t>
            </a:r>
            <a:endParaRPr/>
          </a:p>
        </p:txBody>
      </p:sp>
      <p:sp>
        <p:nvSpPr>
          <p:cNvPr id="318" name="Google Shape;318;p8"/>
          <p:cNvSpPr txBox="1"/>
          <p:nvPr/>
        </p:nvSpPr>
        <p:spPr>
          <a:xfrm>
            <a:off x="4654253" y="5027053"/>
            <a:ext cx="28803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This is a sample.</a:t>
            </a:r>
            <a:endParaRPr/>
          </a:p>
        </p:txBody>
      </p:sp>
      <p:sp>
        <p:nvSpPr>
          <p:cNvPr id="319" name="Google Shape;319;p8"/>
          <p:cNvSpPr/>
          <p:nvPr/>
        </p:nvSpPr>
        <p:spPr>
          <a:xfrm>
            <a:off x="9282897" y="3276995"/>
            <a:ext cx="406500" cy="604714"/>
          </a:xfrm>
          <a:custGeom>
            <a:rect b="b" l="l" r="r" t="t"/>
            <a:pathLst>
              <a:path extrusionOk="0" h="3963" w="2664">
                <a:moveTo>
                  <a:pt x="1059" y="3498"/>
                </a:moveTo>
                <a:lnTo>
                  <a:pt x="1175" y="3731"/>
                </a:lnTo>
                <a:lnTo>
                  <a:pt x="1501" y="3731"/>
                </a:lnTo>
                <a:lnTo>
                  <a:pt x="1617" y="3498"/>
                </a:lnTo>
                <a:lnTo>
                  <a:pt x="1059" y="3498"/>
                </a:lnTo>
                <a:close/>
                <a:moveTo>
                  <a:pt x="783" y="2684"/>
                </a:moveTo>
                <a:lnTo>
                  <a:pt x="805" y="2778"/>
                </a:lnTo>
                <a:lnTo>
                  <a:pt x="823" y="2874"/>
                </a:lnTo>
                <a:lnTo>
                  <a:pt x="837" y="2971"/>
                </a:lnTo>
                <a:lnTo>
                  <a:pt x="846" y="3070"/>
                </a:lnTo>
                <a:lnTo>
                  <a:pt x="849" y="3173"/>
                </a:lnTo>
                <a:lnTo>
                  <a:pt x="851" y="3197"/>
                </a:lnTo>
                <a:lnTo>
                  <a:pt x="857" y="3216"/>
                </a:lnTo>
                <a:lnTo>
                  <a:pt x="866" y="3232"/>
                </a:lnTo>
                <a:lnTo>
                  <a:pt x="878" y="3245"/>
                </a:lnTo>
                <a:lnTo>
                  <a:pt x="892" y="3254"/>
                </a:lnTo>
                <a:lnTo>
                  <a:pt x="907" y="3261"/>
                </a:lnTo>
                <a:lnTo>
                  <a:pt x="924" y="3265"/>
                </a:lnTo>
                <a:lnTo>
                  <a:pt x="941" y="3266"/>
                </a:lnTo>
                <a:lnTo>
                  <a:pt x="1756" y="3266"/>
                </a:lnTo>
                <a:lnTo>
                  <a:pt x="1779" y="3262"/>
                </a:lnTo>
                <a:lnTo>
                  <a:pt x="1801" y="3252"/>
                </a:lnTo>
                <a:lnTo>
                  <a:pt x="1820" y="3237"/>
                </a:lnTo>
                <a:lnTo>
                  <a:pt x="1836" y="3218"/>
                </a:lnTo>
                <a:lnTo>
                  <a:pt x="1846" y="3196"/>
                </a:lnTo>
                <a:lnTo>
                  <a:pt x="1849" y="3173"/>
                </a:lnTo>
                <a:lnTo>
                  <a:pt x="1849" y="3103"/>
                </a:lnTo>
                <a:lnTo>
                  <a:pt x="1852" y="3019"/>
                </a:lnTo>
                <a:lnTo>
                  <a:pt x="1860" y="2936"/>
                </a:lnTo>
                <a:lnTo>
                  <a:pt x="1873" y="2852"/>
                </a:lnTo>
                <a:lnTo>
                  <a:pt x="1890" y="2769"/>
                </a:lnTo>
                <a:lnTo>
                  <a:pt x="1912" y="2684"/>
                </a:lnTo>
                <a:lnTo>
                  <a:pt x="783" y="2684"/>
                </a:lnTo>
                <a:close/>
                <a:moveTo>
                  <a:pt x="1198" y="242"/>
                </a:moveTo>
                <a:lnTo>
                  <a:pt x="1112" y="254"/>
                </a:lnTo>
                <a:lnTo>
                  <a:pt x="1030" y="272"/>
                </a:lnTo>
                <a:lnTo>
                  <a:pt x="949" y="298"/>
                </a:lnTo>
                <a:lnTo>
                  <a:pt x="871" y="329"/>
                </a:lnTo>
                <a:lnTo>
                  <a:pt x="797" y="367"/>
                </a:lnTo>
                <a:lnTo>
                  <a:pt x="726" y="410"/>
                </a:lnTo>
                <a:lnTo>
                  <a:pt x="658" y="459"/>
                </a:lnTo>
                <a:lnTo>
                  <a:pt x="594" y="513"/>
                </a:lnTo>
                <a:lnTo>
                  <a:pt x="535" y="571"/>
                </a:lnTo>
                <a:lnTo>
                  <a:pt x="480" y="634"/>
                </a:lnTo>
                <a:lnTo>
                  <a:pt x="429" y="701"/>
                </a:lnTo>
                <a:lnTo>
                  <a:pt x="384" y="772"/>
                </a:lnTo>
                <a:lnTo>
                  <a:pt x="345" y="846"/>
                </a:lnTo>
                <a:lnTo>
                  <a:pt x="309" y="923"/>
                </a:lnTo>
                <a:lnTo>
                  <a:pt x="282" y="1004"/>
                </a:lnTo>
                <a:lnTo>
                  <a:pt x="260" y="1087"/>
                </a:lnTo>
                <a:lnTo>
                  <a:pt x="244" y="1173"/>
                </a:lnTo>
                <a:lnTo>
                  <a:pt x="234" y="1253"/>
                </a:lnTo>
                <a:lnTo>
                  <a:pt x="231" y="1332"/>
                </a:lnTo>
                <a:lnTo>
                  <a:pt x="231" y="1411"/>
                </a:lnTo>
                <a:lnTo>
                  <a:pt x="237" y="1488"/>
                </a:lnTo>
                <a:lnTo>
                  <a:pt x="248" y="1564"/>
                </a:lnTo>
                <a:lnTo>
                  <a:pt x="265" y="1637"/>
                </a:lnTo>
                <a:lnTo>
                  <a:pt x="285" y="1709"/>
                </a:lnTo>
                <a:lnTo>
                  <a:pt x="313" y="1779"/>
                </a:lnTo>
                <a:lnTo>
                  <a:pt x="346" y="1845"/>
                </a:lnTo>
                <a:lnTo>
                  <a:pt x="383" y="1911"/>
                </a:lnTo>
                <a:lnTo>
                  <a:pt x="427" y="1974"/>
                </a:lnTo>
                <a:lnTo>
                  <a:pt x="476" y="2033"/>
                </a:lnTo>
                <a:lnTo>
                  <a:pt x="531" y="2109"/>
                </a:lnTo>
                <a:lnTo>
                  <a:pt x="582" y="2190"/>
                </a:lnTo>
                <a:lnTo>
                  <a:pt x="628" y="2274"/>
                </a:lnTo>
                <a:lnTo>
                  <a:pt x="669" y="2361"/>
                </a:lnTo>
                <a:lnTo>
                  <a:pt x="708" y="2452"/>
                </a:lnTo>
                <a:lnTo>
                  <a:pt x="1988" y="2452"/>
                </a:lnTo>
                <a:lnTo>
                  <a:pt x="2030" y="2356"/>
                </a:lnTo>
                <a:lnTo>
                  <a:pt x="2076" y="2262"/>
                </a:lnTo>
                <a:lnTo>
                  <a:pt x="2126" y="2169"/>
                </a:lnTo>
                <a:lnTo>
                  <a:pt x="2183" y="2077"/>
                </a:lnTo>
                <a:lnTo>
                  <a:pt x="2245" y="1986"/>
                </a:lnTo>
                <a:lnTo>
                  <a:pt x="2289" y="1923"/>
                </a:lnTo>
                <a:lnTo>
                  <a:pt x="2327" y="1856"/>
                </a:lnTo>
                <a:lnTo>
                  <a:pt x="2361" y="1786"/>
                </a:lnTo>
                <a:lnTo>
                  <a:pt x="2389" y="1715"/>
                </a:lnTo>
                <a:lnTo>
                  <a:pt x="2413" y="1641"/>
                </a:lnTo>
                <a:lnTo>
                  <a:pt x="2431" y="1566"/>
                </a:lnTo>
                <a:lnTo>
                  <a:pt x="2444" y="1490"/>
                </a:lnTo>
                <a:lnTo>
                  <a:pt x="2452" y="1412"/>
                </a:lnTo>
                <a:lnTo>
                  <a:pt x="2454" y="1335"/>
                </a:lnTo>
                <a:lnTo>
                  <a:pt x="2451" y="1245"/>
                </a:lnTo>
                <a:lnTo>
                  <a:pt x="2439" y="1157"/>
                </a:lnTo>
                <a:lnTo>
                  <a:pt x="2421" y="1072"/>
                </a:lnTo>
                <a:lnTo>
                  <a:pt x="2396" y="989"/>
                </a:lnTo>
                <a:lnTo>
                  <a:pt x="2365" y="909"/>
                </a:lnTo>
                <a:lnTo>
                  <a:pt x="2327" y="833"/>
                </a:lnTo>
                <a:lnTo>
                  <a:pt x="2284" y="759"/>
                </a:lnTo>
                <a:lnTo>
                  <a:pt x="2235" y="689"/>
                </a:lnTo>
                <a:lnTo>
                  <a:pt x="2181" y="623"/>
                </a:lnTo>
                <a:lnTo>
                  <a:pt x="2123" y="562"/>
                </a:lnTo>
                <a:lnTo>
                  <a:pt x="2060" y="505"/>
                </a:lnTo>
                <a:lnTo>
                  <a:pt x="1992" y="453"/>
                </a:lnTo>
                <a:lnTo>
                  <a:pt x="1921" y="405"/>
                </a:lnTo>
                <a:lnTo>
                  <a:pt x="1846" y="363"/>
                </a:lnTo>
                <a:lnTo>
                  <a:pt x="1767" y="328"/>
                </a:lnTo>
                <a:lnTo>
                  <a:pt x="1686" y="298"/>
                </a:lnTo>
                <a:lnTo>
                  <a:pt x="1602" y="274"/>
                </a:lnTo>
                <a:lnTo>
                  <a:pt x="1515" y="257"/>
                </a:lnTo>
                <a:lnTo>
                  <a:pt x="1428" y="246"/>
                </a:lnTo>
                <a:lnTo>
                  <a:pt x="1337" y="242"/>
                </a:lnTo>
                <a:lnTo>
                  <a:pt x="1198" y="242"/>
                </a:lnTo>
                <a:close/>
                <a:moveTo>
                  <a:pt x="1375" y="0"/>
                </a:moveTo>
                <a:lnTo>
                  <a:pt x="1473" y="7"/>
                </a:lnTo>
                <a:lnTo>
                  <a:pt x="1567" y="21"/>
                </a:lnTo>
                <a:lnTo>
                  <a:pt x="1660" y="40"/>
                </a:lnTo>
                <a:lnTo>
                  <a:pt x="1751" y="65"/>
                </a:lnTo>
                <a:lnTo>
                  <a:pt x="1838" y="98"/>
                </a:lnTo>
                <a:lnTo>
                  <a:pt x="1923" y="136"/>
                </a:lnTo>
                <a:lnTo>
                  <a:pt x="2004" y="179"/>
                </a:lnTo>
                <a:lnTo>
                  <a:pt x="2082" y="228"/>
                </a:lnTo>
                <a:lnTo>
                  <a:pt x="2154" y="282"/>
                </a:lnTo>
                <a:lnTo>
                  <a:pt x="2224" y="340"/>
                </a:lnTo>
                <a:lnTo>
                  <a:pt x="2290" y="404"/>
                </a:lnTo>
                <a:lnTo>
                  <a:pt x="2352" y="472"/>
                </a:lnTo>
                <a:lnTo>
                  <a:pt x="2407" y="543"/>
                </a:lnTo>
                <a:lnTo>
                  <a:pt x="2458" y="620"/>
                </a:lnTo>
                <a:lnTo>
                  <a:pt x="2505" y="698"/>
                </a:lnTo>
                <a:lnTo>
                  <a:pt x="2545" y="781"/>
                </a:lnTo>
                <a:lnTo>
                  <a:pt x="2580" y="867"/>
                </a:lnTo>
                <a:lnTo>
                  <a:pt x="2609" y="956"/>
                </a:lnTo>
                <a:lnTo>
                  <a:pt x="2634" y="1047"/>
                </a:lnTo>
                <a:lnTo>
                  <a:pt x="2649" y="1141"/>
                </a:lnTo>
                <a:lnTo>
                  <a:pt x="2660" y="1237"/>
                </a:lnTo>
                <a:lnTo>
                  <a:pt x="2664" y="1335"/>
                </a:lnTo>
                <a:lnTo>
                  <a:pt x="2660" y="1428"/>
                </a:lnTo>
                <a:lnTo>
                  <a:pt x="2651" y="1521"/>
                </a:lnTo>
                <a:lnTo>
                  <a:pt x="2634" y="1612"/>
                </a:lnTo>
                <a:lnTo>
                  <a:pt x="2611" y="1703"/>
                </a:lnTo>
                <a:lnTo>
                  <a:pt x="2582" y="1792"/>
                </a:lnTo>
                <a:lnTo>
                  <a:pt x="2546" y="1879"/>
                </a:lnTo>
                <a:lnTo>
                  <a:pt x="2505" y="1964"/>
                </a:lnTo>
                <a:lnTo>
                  <a:pt x="2459" y="2046"/>
                </a:lnTo>
                <a:lnTo>
                  <a:pt x="2407" y="2126"/>
                </a:lnTo>
                <a:lnTo>
                  <a:pt x="2347" y="2210"/>
                </a:lnTo>
                <a:lnTo>
                  <a:pt x="2292" y="2294"/>
                </a:lnTo>
                <a:lnTo>
                  <a:pt x="2244" y="2383"/>
                </a:lnTo>
                <a:lnTo>
                  <a:pt x="2200" y="2471"/>
                </a:lnTo>
                <a:lnTo>
                  <a:pt x="2163" y="2561"/>
                </a:lnTo>
                <a:lnTo>
                  <a:pt x="2131" y="2651"/>
                </a:lnTo>
                <a:lnTo>
                  <a:pt x="2105" y="2742"/>
                </a:lnTo>
                <a:lnTo>
                  <a:pt x="2085" y="2833"/>
                </a:lnTo>
                <a:lnTo>
                  <a:pt x="2071" y="2924"/>
                </a:lnTo>
                <a:lnTo>
                  <a:pt x="2061" y="3013"/>
                </a:lnTo>
                <a:lnTo>
                  <a:pt x="2059" y="3103"/>
                </a:lnTo>
                <a:lnTo>
                  <a:pt x="2059" y="3173"/>
                </a:lnTo>
                <a:lnTo>
                  <a:pt x="2056" y="3218"/>
                </a:lnTo>
                <a:lnTo>
                  <a:pt x="2048" y="3261"/>
                </a:lnTo>
                <a:lnTo>
                  <a:pt x="2034" y="3301"/>
                </a:lnTo>
                <a:lnTo>
                  <a:pt x="2017" y="3339"/>
                </a:lnTo>
                <a:lnTo>
                  <a:pt x="1994" y="3373"/>
                </a:lnTo>
                <a:lnTo>
                  <a:pt x="1969" y="3404"/>
                </a:lnTo>
                <a:lnTo>
                  <a:pt x="1940" y="3431"/>
                </a:lnTo>
                <a:lnTo>
                  <a:pt x="1909" y="3454"/>
                </a:lnTo>
                <a:lnTo>
                  <a:pt x="1873" y="3472"/>
                </a:lnTo>
                <a:lnTo>
                  <a:pt x="1663" y="3894"/>
                </a:lnTo>
                <a:lnTo>
                  <a:pt x="1649" y="3915"/>
                </a:lnTo>
                <a:lnTo>
                  <a:pt x="1634" y="3933"/>
                </a:lnTo>
                <a:lnTo>
                  <a:pt x="1617" y="3946"/>
                </a:lnTo>
                <a:lnTo>
                  <a:pt x="1600" y="3956"/>
                </a:lnTo>
                <a:lnTo>
                  <a:pt x="1583" y="3962"/>
                </a:lnTo>
                <a:lnTo>
                  <a:pt x="1570" y="3963"/>
                </a:lnTo>
                <a:lnTo>
                  <a:pt x="1105" y="3963"/>
                </a:lnTo>
                <a:lnTo>
                  <a:pt x="1085" y="3962"/>
                </a:lnTo>
                <a:lnTo>
                  <a:pt x="1066" y="3957"/>
                </a:lnTo>
                <a:lnTo>
                  <a:pt x="1049" y="3951"/>
                </a:lnTo>
                <a:lnTo>
                  <a:pt x="1033" y="3940"/>
                </a:lnTo>
                <a:lnTo>
                  <a:pt x="1022" y="3928"/>
                </a:lnTo>
                <a:lnTo>
                  <a:pt x="1014" y="3912"/>
                </a:lnTo>
                <a:lnTo>
                  <a:pt x="1012" y="3894"/>
                </a:lnTo>
                <a:lnTo>
                  <a:pt x="796" y="3462"/>
                </a:lnTo>
                <a:lnTo>
                  <a:pt x="757" y="3440"/>
                </a:lnTo>
                <a:lnTo>
                  <a:pt x="722" y="3414"/>
                </a:lnTo>
                <a:lnTo>
                  <a:pt x="692" y="3382"/>
                </a:lnTo>
                <a:lnTo>
                  <a:pt x="665" y="3347"/>
                </a:lnTo>
                <a:lnTo>
                  <a:pt x="645" y="3308"/>
                </a:lnTo>
                <a:lnTo>
                  <a:pt x="629" y="3266"/>
                </a:lnTo>
                <a:lnTo>
                  <a:pt x="619" y="3221"/>
                </a:lnTo>
                <a:lnTo>
                  <a:pt x="616" y="3173"/>
                </a:lnTo>
                <a:lnTo>
                  <a:pt x="613" y="3066"/>
                </a:lnTo>
                <a:lnTo>
                  <a:pt x="605" y="2961"/>
                </a:lnTo>
                <a:lnTo>
                  <a:pt x="590" y="2861"/>
                </a:lnTo>
                <a:lnTo>
                  <a:pt x="571" y="2761"/>
                </a:lnTo>
                <a:lnTo>
                  <a:pt x="547" y="2667"/>
                </a:lnTo>
                <a:lnTo>
                  <a:pt x="516" y="2574"/>
                </a:lnTo>
                <a:lnTo>
                  <a:pt x="481" y="2486"/>
                </a:lnTo>
                <a:lnTo>
                  <a:pt x="440" y="2401"/>
                </a:lnTo>
                <a:lnTo>
                  <a:pt x="395" y="2321"/>
                </a:lnTo>
                <a:lnTo>
                  <a:pt x="346" y="2245"/>
                </a:lnTo>
                <a:lnTo>
                  <a:pt x="290" y="2172"/>
                </a:lnTo>
                <a:lnTo>
                  <a:pt x="236" y="2095"/>
                </a:lnTo>
                <a:lnTo>
                  <a:pt x="186" y="2016"/>
                </a:lnTo>
                <a:lnTo>
                  <a:pt x="142" y="1934"/>
                </a:lnTo>
                <a:lnTo>
                  <a:pt x="104" y="1849"/>
                </a:lnTo>
                <a:lnTo>
                  <a:pt x="72" y="1763"/>
                </a:lnTo>
                <a:lnTo>
                  <a:pt x="46" y="1675"/>
                </a:lnTo>
                <a:lnTo>
                  <a:pt x="26" y="1585"/>
                </a:lnTo>
                <a:lnTo>
                  <a:pt x="12" y="1496"/>
                </a:lnTo>
                <a:lnTo>
                  <a:pt x="2" y="1404"/>
                </a:lnTo>
                <a:lnTo>
                  <a:pt x="0" y="1312"/>
                </a:lnTo>
                <a:lnTo>
                  <a:pt x="2" y="1219"/>
                </a:lnTo>
                <a:lnTo>
                  <a:pt x="12" y="1125"/>
                </a:lnTo>
                <a:lnTo>
                  <a:pt x="30" y="1030"/>
                </a:lnTo>
                <a:lnTo>
                  <a:pt x="56" y="937"/>
                </a:lnTo>
                <a:lnTo>
                  <a:pt x="89" y="846"/>
                </a:lnTo>
                <a:lnTo>
                  <a:pt x="129" y="759"/>
                </a:lnTo>
                <a:lnTo>
                  <a:pt x="174" y="674"/>
                </a:lnTo>
                <a:lnTo>
                  <a:pt x="225" y="593"/>
                </a:lnTo>
                <a:lnTo>
                  <a:pt x="282" y="517"/>
                </a:lnTo>
                <a:lnTo>
                  <a:pt x="343" y="444"/>
                </a:lnTo>
                <a:lnTo>
                  <a:pt x="410" y="375"/>
                </a:lnTo>
                <a:lnTo>
                  <a:pt x="480" y="312"/>
                </a:lnTo>
                <a:lnTo>
                  <a:pt x="556" y="254"/>
                </a:lnTo>
                <a:lnTo>
                  <a:pt x="635" y="201"/>
                </a:lnTo>
                <a:lnTo>
                  <a:pt x="717" y="153"/>
                </a:lnTo>
                <a:lnTo>
                  <a:pt x="803" y="111"/>
                </a:lnTo>
                <a:lnTo>
                  <a:pt x="893" y="76"/>
                </a:lnTo>
                <a:lnTo>
                  <a:pt x="985" y="47"/>
                </a:lnTo>
                <a:lnTo>
                  <a:pt x="1078" y="24"/>
                </a:lnTo>
                <a:lnTo>
                  <a:pt x="1175" y="10"/>
                </a:lnTo>
                <a:lnTo>
                  <a:pt x="1275" y="1"/>
                </a:lnTo>
                <a:lnTo>
                  <a:pt x="137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8"/>
          <p:cNvSpPr txBox="1"/>
          <p:nvPr/>
        </p:nvSpPr>
        <p:spPr>
          <a:xfrm>
            <a:off x="8678125" y="3912785"/>
            <a:ext cx="16160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xxx</a:t>
            </a:r>
            <a:endParaRPr/>
          </a:p>
        </p:txBody>
      </p:sp>
      <p:sp>
        <p:nvSpPr>
          <p:cNvPr id="321" name="Google Shape;321;p8"/>
          <p:cNvSpPr txBox="1"/>
          <p:nvPr/>
        </p:nvSpPr>
        <p:spPr>
          <a:xfrm>
            <a:off x="8045988" y="5027053"/>
            <a:ext cx="28803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This is a sample.</a:t>
            </a:r>
            <a:endParaRPr/>
          </a:p>
        </p:txBody>
      </p:sp>
      <p:cxnSp>
        <p:nvCxnSpPr>
          <p:cNvPr id="322" name="Google Shape;322;p8"/>
          <p:cNvCxnSpPr/>
          <p:nvPr/>
        </p:nvCxnSpPr>
        <p:spPr>
          <a:xfrm>
            <a:off x="614114" y="6272473"/>
            <a:ext cx="10960596" cy="0"/>
          </a:xfrm>
          <a:prstGeom prst="straightConnector1">
            <a:avLst/>
          </a:prstGeom>
          <a:noFill/>
          <a:ln cap="flat" cmpd="sng" w="9525">
            <a:solidFill>
              <a:srgbClr val="DBDB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Open Sans"/>
              <a:buNone/>
            </a:pPr>
            <a:r>
              <a:rPr b="1" lang="en-IN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Team</a:t>
            </a:r>
            <a:endParaRPr/>
          </a:p>
        </p:txBody>
      </p:sp>
      <p:sp>
        <p:nvSpPr>
          <p:cNvPr id="328" name="Google Shape;328;p9"/>
          <p:cNvSpPr txBox="1"/>
          <p:nvPr/>
        </p:nvSpPr>
        <p:spPr>
          <a:xfrm>
            <a:off x="3102809" y="2365421"/>
            <a:ext cx="2880320" cy="80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9" name="Google Shape;329;p9"/>
          <p:cNvSpPr txBox="1"/>
          <p:nvPr/>
        </p:nvSpPr>
        <p:spPr>
          <a:xfrm>
            <a:off x="3102809" y="1879463"/>
            <a:ext cx="288032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330" name="Google Shape;330;p9"/>
          <p:cNvSpPr txBox="1"/>
          <p:nvPr/>
        </p:nvSpPr>
        <p:spPr>
          <a:xfrm>
            <a:off x="7933889" y="2365421"/>
            <a:ext cx="2880320" cy="80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1" name="Google Shape;331;p9"/>
          <p:cNvSpPr txBox="1"/>
          <p:nvPr/>
        </p:nvSpPr>
        <p:spPr>
          <a:xfrm>
            <a:off x="7933889" y="1879463"/>
            <a:ext cx="288032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332" name="Google Shape;332;p9"/>
          <p:cNvSpPr txBox="1"/>
          <p:nvPr/>
        </p:nvSpPr>
        <p:spPr>
          <a:xfrm>
            <a:off x="3102809" y="4392341"/>
            <a:ext cx="2880320" cy="80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3" name="Google Shape;333;p9"/>
          <p:cNvSpPr txBox="1"/>
          <p:nvPr/>
        </p:nvSpPr>
        <p:spPr>
          <a:xfrm>
            <a:off x="3102809" y="3906383"/>
            <a:ext cx="288032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sp>
        <p:nvSpPr>
          <p:cNvPr id="334" name="Google Shape;334;p9"/>
          <p:cNvSpPr txBox="1"/>
          <p:nvPr/>
        </p:nvSpPr>
        <p:spPr>
          <a:xfrm>
            <a:off x="7933889" y="4392341"/>
            <a:ext cx="2880320" cy="80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You can replace this text. This is a sample. You can replace this text. This is a sample.  </a:t>
            </a:r>
            <a:endParaRPr sz="14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5" name="Google Shape;335;p9"/>
          <p:cNvSpPr txBox="1"/>
          <p:nvPr/>
        </p:nvSpPr>
        <p:spPr>
          <a:xfrm>
            <a:off x="7933889" y="3906383"/>
            <a:ext cx="288032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Placeholder Text</a:t>
            </a:r>
            <a:endParaRPr/>
          </a:p>
        </p:txBody>
      </p:sp>
      <p:grpSp>
        <p:nvGrpSpPr>
          <p:cNvPr id="336" name="Google Shape;336;p9"/>
          <p:cNvGrpSpPr/>
          <p:nvPr/>
        </p:nvGrpSpPr>
        <p:grpSpPr>
          <a:xfrm>
            <a:off x="6205696" y="3800812"/>
            <a:ext cx="1500396" cy="1500396"/>
            <a:chOff x="6205696" y="3800812"/>
            <a:chExt cx="1500396" cy="1500396"/>
          </a:xfrm>
        </p:grpSpPr>
        <p:sp>
          <p:nvSpPr>
            <p:cNvPr id="337" name="Google Shape;337;p9"/>
            <p:cNvSpPr/>
            <p:nvPr/>
          </p:nvSpPr>
          <p:spPr>
            <a:xfrm>
              <a:off x="6205696" y="3800812"/>
              <a:ext cx="1500396" cy="150039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8" name="Google Shape;338;p9"/>
            <p:cNvGrpSpPr/>
            <p:nvPr/>
          </p:nvGrpSpPr>
          <p:grpSpPr>
            <a:xfrm>
              <a:off x="6317557" y="3911694"/>
              <a:ext cx="1276674" cy="1278632"/>
              <a:chOff x="12647613" y="-89253"/>
              <a:chExt cx="8389937" cy="8402814"/>
            </a:xfrm>
          </p:grpSpPr>
          <p:sp>
            <p:nvSpPr>
              <p:cNvPr id="339" name="Google Shape;339;p9"/>
              <p:cNvSpPr/>
              <p:nvPr/>
            </p:nvSpPr>
            <p:spPr>
              <a:xfrm>
                <a:off x="12647613" y="-89253"/>
                <a:ext cx="8389937" cy="8391525"/>
              </a:xfrm>
              <a:custGeom>
                <a:rect b="b" l="l" r="r" t="t"/>
                <a:pathLst>
                  <a:path extrusionOk="0" h="5286" w="5285">
                    <a:moveTo>
                      <a:pt x="2641" y="0"/>
                    </a:moveTo>
                    <a:lnTo>
                      <a:pt x="2804" y="5"/>
                    </a:lnTo>
                    <a:lnTo>
                      <a:pt x="2961" y="20"/>
                    </a:lnTo>
                    <a:lnTo>
                      <a:pt x="3118" y="44"/>
                    </a:lnTo>
                    <a:lnTo>
                      <a:pt x="3270" y="76"/>
                    </a:lnTo>
                    <a:lnTo>
                      <a:pt x="3419" y="116"/>
                    </a:lnTo>
                    <a:lnTo>
                      <a:pt x="3565" y="165"/>
                    </a:lnTo>
                    <a:lnTo>
                      <a:pt x="3706" y="223"/>
                    </a:lnTo>
                    <a:lnTo>
                      <a:pt x="3843" y="289"/>
                    </a:lnTo>
                    <a:lnTo>
                      <a:pt x="3976" y="361"/>
                    </a:lnTo>
                    <a:lnTo>
                      <a:pt x="4104" y="441"/>
                    </a:lnTo>
                    <a:lnTo>
                      <a:pt x="4228" y="529"/>
                    </a:lnTo>
                    <a:lnTo>
                      <a:pt x="4345" y="622"/>
                    </a:lnTo>
                    <a:lnTo>
                      <a:pt x="4457" y="723"/>
                    </a:lnTo>
                    <a:lnTo>
                      <a:pt x="4562" y="828"/>
                    </a:lnTo>
                    <a:lnTo>
                      <a:pt x="4663" y="941"/>
                    </a:lnTo>
                    <a:lnTo>
                      <a:pt x="4756" y="1058"/>
                    </a:lnTo>
                    <a:lnTo>
                      <a:pt x="4844" y="1181"/>
                    </a:lnTo>
                    <a:lnTo>
                      <a:pt x="4924" y="1309"/>
                    </a:lnTo>
                    <a:lnTo>
                      <a:pt x="4996" y="1442"/>
                    </a:lnTo>
                    <a:lnTo>
                      <a:pt x="5062" y="1580"/>
                    </a:lnTo>
                    <a:lnTo>
                      <a:pt x="5120" y="1721"/>
                    </a:lnTo>
                    <a:lnTo>
                      <a:pt x="5169" y="1866"/>
                    </a:lnTo>
                    <a:lnTo>
                      <a:pt x="5209" y="2015"/>
                    </a:lnTo>
                    <a:lnTo>
                      <a:pt x="5241" y="2167"/>
                    </a:lnTo>
                    <a:lnTo>
                      <a:pt x="5265" y="2324"/>
                    </a:lnTo>
                    <a:lnTo>
                      <a:pt x="5280" y="2481"/>
                    </a:lnTo>
                    <a:lnTo>
                      <a:pt x="5285" y="2643"/>
                    </a:lnTo>
                    <a:lnTo>
                      <a:pt x="5280" y="2805"/>
                    </a:lnTo>
                    <a:lnTo>
                      <a:pt x="5265" y="2962"/>
                    </a:lnTo>
                    <a:lnTo>
                      <a:pt x="5241" y="3119"/>
                    </a:lnTo>
                    <a:lnTo>
                      <a:pt x="5209" y="3271"/>
                    </a:lnTo>
                    <a:lnTo>
                      <a:pt x="5169" y="3420"/>
                    </a:lnTo>
                    <a:lnTo>
                      <a:pt x="5120" y="3566"/>
                    </a:lnTo>
                    <a:lnTo>
                      <a:pt x="5062" y="3707"/>
                    </a:lnTo>
                    <a:lnTo>
                      <a:pt x="4996" y="3844"/>
                    </a:lnTo>
                    <a:lnTo>
                      <a:pt x="4924" y="3977"/>
                    </a:lnTo>
                    <a:lnTo>
                      <a:pt x="4844" y="4106"/>
                    </a:lnTo>
                    <a:lnTo>
                      <a:pt x="4756" y="4229"/>
                    </a:lnTo>
                    <a:lnTo>
                      <a:pt x="4663" y="4346"/>
                    </a:lnTo>
                    <a:lnTo>
                      <a:pt x="4562" y="4458"/>
                    </a:lnTo>
                    <a:lnTo>
                      <a:pt x="4457" y="4564"/>
                    </a:lnTo>
                    <a:lnTo>
                      <a:pt x="4345" y="4665"/>
                    </a:lnTo>
                    <a:lnTo>
                      <a:pt x="4228" y="4757"/>
                    </a:lnTo>
                    <a:lnTo>
                      <a:pt x="4104" y="4846"/>
                    </a:lnTo>
                    <a:lnTo>
                      <a:pt x="3976" y="4926"/>
                    </a:lnTo>
                    <a:lnTo>
                      <a:pt x="3843" y="4998"/>
                    </a:lnTo>
                    <a:lnTo>
                      <a:pt x="3706" y="5063"/>
                    </a:lnTo>
                    <a:lnTo>
                      <a:pt x="3565" y="5121"/>
                    </a:lnTo>
                    <a:lnTo>
                      <a:pt x="3419" y="5171"/>
                    </a:lnTo>
                    <a:lnTo>
                      <a:pt x="3270" y="5211"/>
                    </a:lnTo>
                    <a:lnTo>
                      <a:pt x="3118" y="5243"/>
                    </a:lnTo>
                    <a:lnTo>
                      <a:pt x="2961" y="5267"/>
                    </a:lnTo>
                    <a:lnTo>
                      <a:pt x="2804" y="5281"/>
                    </a:lnTo>
                    <a:lnTo>
                      <a:pt x="2641" y="5286"/>
                    </a:lnTo>
                    <a:lnTo>
                      <a:pt x="2481" y="5281"/>
                    </a:lnTo>
                    <a:lnTo>
                      <a:pt x="2324" y="5267"/>
                    </a:lnTo>
                    <a:lnTo>
                      <a:pt x="2167" y="5243"/>
                    </a:lnTo>
                    <a:lnTo>
                      <a:pt x="2015" y="5211"/>
                    </a:lnTo>
                    <a:lnTo>
                      <a:pt x="1866" y="5171"/>
                    </a:lnTo>
                    <a:lnTo>
                      <a:pt x="1720" y="5121"/>
                    </a:lnTo>
                    <a:lnTo>
                      <a:pt x="1579" y="5063"/>
                    </a:lnTo>
                    <a:lnTo>
                      <a:pt x="1441" y="4998"/>
                    </a:lnTo>
                    <a:lnTo>
                      <a:pt x="1308" y="4926"/>
                    </a:lnTo>
                    <a:lnTo>
                      <a:pt x="1180" y="4846"/>
                    </a:lnTo>
                    <a:lnTo>
                      <a:pt x="1057" y="4757"/>
                    </a:lnTo>
                    <a:lnTo>
                      <a:pt x="940" y="4665"/>
                    </a:lnTo>
                    <a:lnTo>
                      <a:pt x="828" y="4564"/>
                    </a:lnTo>
                    <a:lnTo>
                      <a:pt x="722" y="4458"/>
                    </a:lnTo>
                    <a:lnTo>
                      <a:pt x="621" y="4346"/>
                    </a:lnTo>
                    <a:lnTo>
                      <a:pt x="528" y="4229"/>
                    </a:lnTo>
                    <a:lnTo>
                      <a:pt x="440" y="4106"/>
                    </a:lnTo>
                    <a:lnTo>
                      <a:pt x="360" y="3977"/>
                    </a:lnTo>
                    <a:lnTo>
                      <a:pt x="288" y="3844"/>
                    </a:lnTo>
                    <a:lnTo>
                      <a:pt x="223" y="3707"/>
                    </a:lnTo>
                    <a:lnTo>
                      <a:pt x="165" y="3566"/>
                    </a:lnTo>
                    <a:lnTo>
                      <a:pt x="115" y="3420"/>
                    </a:lnTo>
                    <a:lnTo>
                      <a:pt x="75" y="3271"/>
                    </a:lnTo>
                    <a:lnTo>
                      <a:pt x="43" y="3119"/>
                    </a:lnTo>
                    <a:lnTo>
                      <a:pt x="19" y="2962"/>
                    </a:lnTo>
                    <a:lnTo>
                      <a:pt x="5" y="2805"/>
                    </a:lnTo>
                    <a:lnTo>
                      <a:pt x="0" y="2643"/>
                    </a:lnTo>
                    <a:lnTo>
                      <a:pt x="5" y="2481"/>
                    </a:lnTo>
                    <a:lnTo>
                      <a:pt x="19" y="2324"/>
                    </a:lnTo>
                    <a:lnTo>
                      <a:pt x="43" y="2167"/>
                    </a:lnTo>
                    <a:lnTo>
                      <a:pt x="75" y="2015"/>
                    </a:lnTo>
                    <a:lnTo>
                      <a:pt x="115" y="1866"/>
                    </a:lnTo>
                    <a:lnTo>
                      <a:pt x="165" y="1721"/>
                    </a:lnTo>
                    <a:lnTo>
                      <a:pt x="223" y="1580"/>
                    </a:lnTo>
                    <a:lnTo>
                      <a:pt x="288" y="1442"/>
                    </a:lnTo>
                    <a:lnTo>
                      <a:pt x="360" y="1309"/>
                    </a:lnTo>
                    <a:lnTo>
                      <a:pt x="440" y="1181"/>
                    </a:lnTo>
                    <a:lnTo>
                      <a:pt x="528" y="1058"/>
                    </a:lnTo>
                    <a:lnTo>
                      <a:pt x="621" y="941"/>
                    </a:lnTo>
                    <a:lnTo>
                      <a:pt x="722" y="828"/>
                    </a:lnTo>
                    <a:lnTo>
                      <a:pt x="828" y="723"/>
                    </a:lnTo>
                    <a:lnTo>
                      <a:pt x="940" y="622"/>
                    </a:lnTo>
                    <a:lnTo>
                      <a:pt x="1057" y="529"/>
                    </a:lnTo>
                    <a:lnTo>
                      <a:pt x="1180" y="441"/>
                    </a:lnTo>
                    <a:lnTo>
                      <a:pt x="1308" y="361"/>
                    </a:lnTo>
                    <a:lnTo>
                      <a:pt x="1441" y="289"/>
                    </a:lnTo>
                    <a:lnTo>
                      <a:pt x="1579" y="223"/>
                    </a:lnTo>
                    <a:lnTo>
                      <a:pt x="1720" y="165"/>
                    </a:lnTo>
                    <a:lnTo>
                      <a:pt x="1866" y="116"/>
                    </a:lnTo>
                    <a:lnTo>
                      <a:pt x="2015" y="76"/>
                    </a:lnTo>
                    <a:lnTo>
                      <a:pt x="2167" y="44"/>
                    </a:lnTo>
                    <a:lnTo>
                      <a:pt x="2324" y="20"/>
                    </a:lnTo>
                    <a:lnTo>
                      <a:pt x="2481" y="5"/>
                    </a:lnTo>
                    <a:lnTo>
                      <a:pt x="2641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9"/>
              <p:cNvSpPr/>
              <p:nvPr/>
            </p:nvSpPr>
            <p:spPr>
              <a:xfrm>
                <a:off x="16808450" y="5932488"/>
                <a:ext cx="53975" cy="7938"/>
              </a:xfrm>
              <a:custGeom>
                <a:rect b="b" l="l" r="r" t="t"/>
                <a:pathLst>
                  <a:path extrusionOk="0" h="5" w="34">
                    <a:moveTo>
                      <a:pt x="0" y="0"/>
                    </a:moveTo>
                    <a:lnTo>
                      <a:pt x="34" y="0"/>
                    </a:lnTo>
                    <a:lnTo>
                      <a:pt x="31" y="1"/>
                    </a:lnTo>
                    <a:lnTo>
                      <a:pt x="28" y="3"/>
                    </a:lnTo>
                    <a:lnTo>
                      <a:pt x="23" y="5"/>
                    </a:lnTo>
                    <a:lnTo>
                      <a:pt x="16" y="5"/>
                    </a:lnTo>
                    <a:lnTo>
                      <a:pt x="13" y="5"/>
                    </a:lnTo>
                    <a:lnTo>
                      <a:pt x="10" y="3"/>
                    </a:lnTo>
                    <a:lnTo>
                      <a:pt x="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F2F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9"/>
              <p:cNvSpPr/>
              <p:nvPr/>
            </p:nvSpPr>
            <p:spPr>
              <a:xfrm>
                <a:off x="13454063" y="5452886"/>
                <a:ext cx="6764337" cy="2860675"/>
              </a:xfrm>
              <a:custGeom>
                <a:rect b="b" l="l" r="r" t="t"/>
                <a:pathLst>
                  <a:path extrusionOk="0" h="1802" w="4261">
                    <a:moveTo>
                      <a:pt x="1306" y="0"/>
                    </a:moveTo>
                    <a:lnTo>
                      <a:pt x="1302" y="55"/>
                    </a:lnTo>
                    <a:lnTo>
                      <a:pt x="1300" y="111"/>
                    </a:lnTo>
                    <a:lnTo>
                      <a:pt x="1303" y="168"/>
                    </a:lnTo>
                    <a:lnTo>
                      <a:pt x="1308" y="224"/>
                    </a:lnTo>
                    <a:lnTo>
                      <a:pt x="1314" y="282"/>
                    </a:lnTo>
                    <a:lnTo>
                      <a:pt x="1324" y="338"/>
                    </a:lnTo>
                    <a:lnTo>
                      <a:pt x="1335" y="391"/>
                    </a:lnTo>
                    <a:lnTo>
                      <a:pt x="1346" y="444"/>
                    </a:lnTo>
                    <a:lnTo>
                      <a:pt x="1359" y="492"/>
                    </a:lnTo>
                    <a:lnTo>
                      <a:pt x="1372" y="537"/>
                    </a:lnTo>
                    <a:lnTo>
                      <a:pt x="1385" y="578"/>
                    </a:lnTo>
                    <a:lnTo>
                      <a:pt x="1396" y="615"/>
                    </a:lnTo>
                    <a:lnTo>
                      <a:pt x="1407" y="646"/>
                    </a:lnTo>
                    <a:lnTo>
                      <a:pt x="1417" y="670"/>
                    </a:lnTo>
                    <a:lnTo>
                      <a:pt x="1423" y="687"/>
                    </a:lnTo>
                    <a:lnTo>
                      <a:pt x="1428" y="697"/>
                    </a:lnTo>
                    <a:lnTo>
                      <a:pt x="1431" y="698"/>
                    </a:lnTo>
                    <a:lnTo>
                      <a:pt x="1459" y="644"/>
                    </a:lnTo>
                    <a:lnTo>
                      <a:pt x="1492" y="594"/>
                    </a:lnTo>
                    <a:lnTo>
                      <a:pt x="1531" y="549"/>
                    </a:lnTo>
                    <a:lnTo>
                      <a:pt x="1572" y="509"/>
                    </a:lnTo>
                    <a:lnTo>
                      <a:pt x="1619" y="474"/>
                    </a:lnTo>
                    <a:lnTo>
                      <a:pt x="1665" y="442"/>
                    </a:lnTo>
                    <a:lnTo>
                      <a:pt x="1715" y="415"/>
                    </a:lnTo>
                    <a:lnTo>
                      <a:pt x="1764" y="391"/>
                    </a:lnTo>
                    <a:lnTo>
                      <a:pt x="1814" y="372"/>
                    </a:lnTo>
                    <a:lnTo>
                      <a:pt x="1862" y="354"/>
                    </a:lnTo>
                    <a:lnTo>
                      <a:pt x="1909" y="340"/>
                    </a:lnTo>
                    <a:lnTo>
                      <a:pt x="1953" y="328"/>
                    </a:lnTo>
                    <a:lnTo>
                      <a:pt x="1995" y="319"/>
                    </a:lnTo>
                    <a:lnTo>
                      <a:pt x="2032" y="312"/>
                    </a:lnTo>
                    <a:lnTo>
                      <a:pt x="2064" y="306"/>
                    </a:lnTo>
                    <a:lnTo>
                      <a:pt x="2089" y="303"/>
                    </a:lnTo>
                    <a:lnTo>
                      <a:pt x="2109" y="301"/>
                    </a:lnTo>
                    <a:lnTo>
                      <a:pt x="2121" y="300"/>
                    </a:lnTo>
                    <a:lnTo>
                      <a:pt x="2126" y="300"/>
                    </a:lnTo>
                    <a:lnTo>
                      <a:pt x="2131" y="300"/>
                    </a:lnTo>
                    <a:lnTo>
                      <a:pt x="2142" y="301"/>
                    </a:lnTo>
                    <a:lnTo>
                      <a:pt x="2163" y="303"/>
                    </a:lnTo>
                    <a:lnTo>
                      <a:pt x="2189" y="306"/>
                    </a:lnTo>
                    <a:lnTo>
                      <a:pt x="2221" y="311"/>
                    </a:lnTo>
                    <a:lnTo>
                      <a:pt x="2258" y="319"/>
                    </a:lnTo>
                    <a:lnTo>
                      <a:pt x="2299" y="327"/>
                    </a:lnTo>
                    <a:lnTo>
                      <a:pt x="2344" y="338"/>
                    </a:lnTo>
                    <a:lnTo>
                      <a:pt x="2391" y="352"/>
                    </a:lnTo>
                    <a:lnTo>
                      <a:pt x="2439" y="368"/>
                    </a:lnTo>
                    <a:lnTo>
                      <a:pt x="2488" y="389"/>
                    </a:lnTo>
                    <a:lnTo>
                      <a:pt x="2539" y="413"/>
                    </a:lnTo>
                    <a:lnTo>
                      <a:pt x="2587" y="441"/>
                    </a:lnTo>
                    <a:lnTo>
                      <a:pt x="2636" y="473"/>
                    </a:lnTo>
                    <a:lnTo>
                      <a:pt x="2682" y="508"/>
                    </a:lnTo>
                    <a:lnTo>
                      <a:pt x="2724" y="548"/>
                    </a:lnTo>
                    <a:lnTo>
                      <a:pt x="2762" y="593"/>
                    </a:lnTo>
                    <a:lnTo>
                      <a:pt x="2796" y="644"/>
                    </a:lnTo>
                    <a:lnTo>
                      <a:pt x="2825" y="698"/>
                    </a:lnTo>
                    <a:lnTo>
                      <a:pt x="2828" y="697"/>
                    </a:lnTo>
                    <a:lnTo>
                      <a:pt x="2833" y="686"/>
                    </a:lnTo>
                    <a:lnTo>
                      <a:pt x="2839" y="668"/>
                    </a:lnTo>
                    <a:lnTo>
                      <a:pt x="2849" y="644"/>
                    </a:lnTo>
                    <a:lnTo>
                      <a:pt x="2860" y="612"/>
                    </a:lnTo>
                    <a:lnTo>
                      <a:pt x="2871" y="577"/>
                    </a:lnTo>
                    <a:lnTo>
                      <a:pt x="2884" y="535"/>
                    </a:lnTo>
                    <a:lnTo>
                      <a:pt x="2897" y="490"/>
                    </a:lnTo>
                    <a:lnTo>
                      <a:pt x="2909" y="442"/>
                    </a:lnTo>
                    <a:lnTo>
                      <a:pt x="2921" y="391"/>
                    </a:lnTo>
                    <a:lnTo>
                      <a:pt x="2932" y="336"/>
                    </a:lnTo>
                    <a:lnTo>
                      <a:pt x="2941" y="280"/>
                    </a:lnTo>
                    <a:lnTo>
                      <a:pt x="2948" y="224"/>
                    </a:lnTo>
                    <a:lnTo>
                      <a:pt x="2953" y="167"/>
                    </a:lnTo>
                    <a:lnTo>
                      <a:pt x="2956" y="111"/>
                    </a:lnTo>
                    <a:lnTo>
                      <a:pt x="2954" y="55"/>
                    </a:lnTo>
                    <a:lnTo>
                      <a:pt x="2949" y="0"/>
                    </a:lnTo>
                    <a:lnTo>
                      <a:pt x="3050" y="27"/>
                    </a:lnTo>
                    <a:lnTo>
                      <a:pt x="3153" y="58"/>
                    </a:lnTo>
                    <a:lnTo>
                      <a:pt x="3257" y="93"/>
                    </a:lnTo>
                    <a:lnTo>
                      <a:pt x="3363" y="131"/>
                    </a:lnTo>
                    <a:lnTo>
                      <a:pt x="3467" y="176"/>
                    </a:lnTo>
                    <a:lnTo>
                      <a:pt x="3572" y="224"/>
                    </a:lnTo>
                    <a:lnTo>
                      <a:pt x="3678" y="279"/>
                    </a:lnTo>
                    <a:lnTo>
                      <a:pt x="3782" y="338"/>
                    </a:lnTo>
                    <a:lnTo>
                      <a:pt x="3883" y="402"/>
                    </a:lnTo>
                    <a:lnTo>
                      <a:pt x="3982" y="473"/>
                    </a:lnTo>
                    <a:lnTo>
                      <a:pt x="4078" y="548"/>
                    </a:lnTo>
                    <a:lnTo>
                      <a:pt x="4171" y="631"/>
                    </a:lnTo>
                    <a:lnTo>
                      <a:pt x="4261" y="719"/>
                    </a:lnTo>
                    <a:lnTo>
                      <a:pt x="4168" y="839"/>
                    </a:lnTo>
                    <a:lnTo>
                      <a:pt x="4067" y="955"/>
                    </a:lnTo>
                    <a:lnTo>
                      <a:pt x="3961" y="1062"/>
                    </a:lnTo>
                    <a:lnTo>
                      <a:pt x="3849" y="1165"/>
                    </a:lnTo>
                    <a:lnTo>
                      <a:pt x="3731" y="1261"/>
                    </a:lnTo>
                    <a:lnTo>
                      <a:pt x="3606" y="1349"/>
                    </a:lnTo>
                    <a:lnTo>
                      <a:pt x="3478" y="1432"/>
                    </a:lnTo>
                    <a:lnTo>
                      <a:pt x="3343" y="1506"/>
                    </a:lnTo>
                    <a:lnTo>
                      <a:pt x="3206" y="1573"/>
                    </a:lnTo>
                    <a:lnTo>
                      <a:pt x="3062" y="1632"/>
                    </a:lnTo>
                    <a:lnTo>
                      <a:pt x="2916" y="1682"/>
                    </a:lnTo>
                    <a:lnTo>
                      <a:pt x="2764" y="1725"/>
                    </a:lnTo>
                    <a:lnTo>
                      <a:pt x="2610" y="1759"/>
                    </a:lnTo>
                    <a:lnTo>
                      <a:pt x="2453" y="1783"/>
                    </a:lnTo>
                    <a:lnTo>
                      <a:pt x="2293" y="1797"/>
                    </a:lnTo>
                    <a:lnTo>
                      <a:pt x="2129" y="1802"/>
                    </a:lnTo>
                    <a:lnTo>
                      <a:pt x="1968" y="1797"/>
                    </a:lnTo>
                    <a:lnTo>
                      <a:pt x="1808" y="1783"/>
                    </a:lnTo>
                    <a:lnTo>
                      <a:pt x="1651" y="1759"/>
                    </a:lnTo>
                    <a:lnTo>
                      <a:pt x="1497" y="1725"/>
                    </a:lnTo>
                    <a:lnTo>
                      <a:pt x="1346" y="1683"/>
                    </a:lnTo>
                    <a:lnTo>
                      <a:pt x="1199" y="1632"/>
                    </a:lnTo>
                    <a:lnTo>
                      <a:pt x="1057" y="1575"/>
                    </a:lnTo>
                    <a:lnTo>
                      <a:pt x="919" y="1507"/>
                    </a:lnTo>
                    <a:lnTo>
                      <a:pt x="784" y="1434"/>
                    </a:lnTo>
                    <a:lnTo>
                      <a:pt x="656" y="1352"/>
                    </a:lnTo>
                    <a:lnTo>
                      <a:pt x="531" y="1262"/>
                    </a:lnTo>
                    <a:lnTo>
                      <a:pt x="413" y="1166"/>
                    </a:lnTo>
                    <a:lnTo>
                      <a:pt x="301" y="1064"/>
                    </a:lnTo>
                    <a:lnTo>
                      <a:pt x="193" y="955"/>
                    </a:lnTo>
                    <a:lnTo>
                      <a:pt x="94" y="841"/>
                    </a:lnTo>
                    <a:lnTo>
                      <a:pt x="0" y="719"/>
                    </a:lnTo>
                    <a:lnTo>
                      <a:pt x="88" y="631"/>
                    </a:lnTo>
                    <a:lnTo>
                      <a:pt x="181" y="548"/>
                    </a:lnTo>
                    <a:lnTo>
                      <a:pt x="278" y="473"/>
                    </a:lnTo>
                    <a:lnTo>
                      <a:pt x="378" y="402"/>
                    </a:lnTo>
                    <a:lnTo>
                      <a:pt x="478" y="338"/>
                    </a:lnTo>
                    <a:lnTo>
                      <a:pt x="583" y="279"/>
                    </a:lnTo>
                    <a:lnTo>
                      <a:pt x="687" y="224"/>
                    </a:lnTo>
                    <a:lnTo>
                      <a:pt x="792" y="176"/>
                    </a:lnTo>
                    <a:lnTo>
                      <a:pt x="896" y="131"/>
                    </a:lnTo>
                    <a:lnTo>
                      <a:pt x="1002" y="93"/>
                    </a:lnTo>
                    <a:lnTo>
                      <a:pt x="1105" y="58"/>
                    </a:lnTo>
                    <a:lnTo>
                      <a:pt x="1207" y="27"/>
                    </a:lnTo>
                    <a:lnTo>
                      <a:pt x="130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9"/>
              <p:cNvSpPr/>
              <p:nvPr/>
            </p:nvSpPr>
            <p:spPr>
              <a:xfrm>
                <a:off x="15792450" y="4518025"/>
                <a:ext cx="2087562" cy="1414463"/>
              </a:xfrm>
              <a:custGeom>
                <a:rect b="b" l="l" r="r" t="t"/>
                <a:pathLst>
                  <a:path extrusionOk="0" h="891" w="1315">
                    <a:moveTo>
                      <a:pt x="75" y="0"/>
                    </a:moveTo>
                    <a:lnTo>
                      <a:pt x="131" y="61"/>
                    </a:lnTo>
                    <a:lnTo>
                      <a:pt x="190" y="116"/>
                    </a:lnTo>
                    <a:lnTo>
                      <a:pt x="251" y="165"/>
                    </a:lnTo>
                    <a:lnTo>
                      <a:pt x="315" y="208"/>
                    </a:lnTo>
                    <a:lnTo>
                      <a:pt x="379" y="244"/>
                    </a:lnTo>
                    <a:lnTo>
                      <a:pt x="447" y="274"/>
                    </a:lnTo>
                    <a:lnTo>
                      <a:pt x="516" y="295"/>
                    </a:lnTo>
                    <a:lnTo>
                      <a:pt x="586" y="308"/>
                    </a:lnTo>
                    <a:lnTo>
                      <a:pt x="656" y="313"/>
                    </a:lnTo>
                    <a:lnTo>
                      <a:pt x="737" y="308"/>
                    </a:lnTo>
                    <a:lnTo>
                      <a:pt x="815" y="292"/>
                    </a:lnTo>
                    <a:lnTo>
                      <a:pt x="890" y="265"/>
                    </a:lnTo>
                    <a:lnTo>
                      <a:pt x="966" y="229"/>
                    </a:lnTo>
                    <a:lnTo>
                      <a:pt x="1038" y="183"/>
                    </a:lnTo>
                    <a:lnTo>
                      <a:pt x="1108" y="130"/>
                    </a:lnTo>
                    <a:lnTo>
                      <a:pt x="1175" y="69"/>
                    </a:lnTo>
                    <a:lnTo>
                      <a:pt x="1239" y="0"/>
                    </a:lnTo>
                    <a:lnTo>
                      <a:pt x="1271" y="77"/>
                    </a:lnTo>
                    <a:lnTo>
                      <a:pt x="1294" y="156"/>
                    </a:lnTo>
                    <a:lnTo>
                      <a:pt x="1310" y="236"/>
                    </a:lnTo>
                    <a:lnTo>
                      <a:pt x="1315" y="317"/>
                    </a:lnTo>
                    <a:lnTo>
                      <a:pt x="1315" y="329"/>
                    </a:lnTo>
                    <a:lnTo>
                      <a:pt x="1313" y="343"/>
                    </a:lnTo>
                    <a:lnTo>
                      <a:pt x="1310" y="362"/>
                    </a:lnTo>
                    <a:lnTo>
                      <a:pt x="1303" y="385"/>
                    </a:lnTo>
                    <a:lnTo>
                      <a:pt x="1295" y="410"/>
                    </a:lnTo>
                    <a:lnTo>
                      <a:pt x="1284" y="438"/>
                    </a:lnTo>
                    <a:lnTo>
                      <a:pt x="1268" y="470"/>
                    </a:lnTo>
                    <a:lnTo>
                      <a:pt x="1247" y="502"/>
                    </a:lnTo>
                    <a:lnTo>
                      <a:pt x="1222" y="537"/>
                    </a:lnTo>
                    <a:lnTo>
                      <a:pt x="1191" y="574"/>
                    </a:lnTo>
                    <a:lnTo>
                      <a:pt x="1155" y="612"/>
                    </a:lnTo>
                    <a:lnTo>
                      <a:pt x="1110" y="651"/>
                    </a:lnTo>
                    <a:lnTo>
                      <a:pt x="1058" y="691"/>
                    </a:lnTo>
                    <a:lnTo>
                      <a:pt x="999" y="731"/>
                    </a:lnTo>
                    <a:lnTo>
                      <a:pt x="932" y="772"/>
                    </a:lnTo>
                    <a:lnTo>
                      <a:pt x="855" y="812"/>
                    </a:lnTo>
                    <a:lnTo>
                      <a:pt x="770" y="852"/>
                    </a:lnTo>
                    <a:lnTo>
                      <a:pt x="674" y="891"/>
                    </a:lnTo>
                    <a:lnTo>
                      <a:pt x="640" y="891"/>
                    </a:lnTo>
                    <a:lnTo>
                      <a:pt x="544" y="852"/>
                    </a:lnTo>
                    <a:lnTo>
                      <a:pt x="458" y="812"/>
                    </a:lnTo>
                    <a:lnTo>
                      <a:pt x="383" y="772"/>
                    </a:lnTo>
                    <a:lnTo>
                      <a:pt x="315" y="731"/>
                    </a:lnTo>
                    <a:lnTo>
                      <a:pt x="256" y="691"/>
                    </a:lnTo>
                    <a:lnTo>
                      <a:pt x="205" y="651"/>
                    </a:lnTo>
                    <a:lnTo>
                      <a:pt x="160" y="612"/>
                    </a:lnTo>
                    <a:lnTo>
                      <a:pt x="123" y="574"/>
                    </a:lnTo>
                    <a:lnTo>
                      <a:pt x="93" y="537"/>
                    </a:lnTo>
                    <a:lnTo>
                      <a:pt x="67" y="502"/>
                    </a:lnTo>
                    <a:lnTo>
                      <a:pt x="46" y="470"/>
                    </a:lnTo>
                    <a:lnTo>
                      <a:pt x="30" y="438"/>
                    </a:lnTo>
                    <a:lnTo>
                      <a:pt x="19" y="410"/>
                    </a:lnTo>
                    <a:lnTo>
                      <a:pt x="11" y="385"/>
                    </a:lnTo>
                    <a:lnTo>
                      <a:pt x="5" y="362"/>
                    </a:lnTo>
                    <a:lnTo>
                      <a:pt x="2" y="343"/>
                    </a:lnTo>
                    <a:lnTo>
                      <a:pt x="0" y="329"/>
                    </a:lnTo>
                    <a:lnTo>
                      <a:pt x="0" y="317"/>
                    </a:lnTo>
                    <a:lnTo>
                      <a:pt x="6" y="236"/>
                    </a:lnTo>
                    <a:lnTo>
                      <a:pt x="21" y="156"/>
                    </a:lnTo>
                    <a:lnTo>
                      <a:pt x="45" y="77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AD8B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9"/>
              <p:cNvSpPr/>
              <p:nvPr/>
            </p:nvSpPr>
            <p:spPr>
              <a:xfrm>
                <a:off x="16260763" y="5940425"/>
                <a:ext cx="1147762" cy="566738"/>
              </a:xfrm>
              <a:custGeom>
                <a:rect b="b" l="l" r="r" t="t"/>
                <a:pathLst>
                  <a:path extrusionOk="0" h="357" w="723">
                    <a:moveTo>
                      <a:pt x="361" y="0"/>
                    </a:moveTo>
                    <a:lnTo>
                      <a:pt x="368" y="0"/>
                    </a:lnTo>
                    <a:lnTo>
                      <a:pt x="382" y="1"/>
                    </a:lnTo>
                    <a:lnTo>
                      <a:pt x="406" y="4"/>
                    </a:lnTo>
                    <a:lnTo>
                      <a:pt x="438" y="9"/>
                    </a:lnTo>
                    <a:lnTo>
                      <a:pt x="477" y="16"/>
                    </a:lnTo>
                    <a:lnTo>
                      <a:pt x="520" y="25"/>
                    </a:lnTo>
                    <a:lnTo>
                      <a:pt x="566" y="36"/>
                    </a:lnTo>
                    <a:lnTo>
                      <a:pt x="618" y="51"/>
                    </a:lnTo>
                    <a:lnTo>
                      <a:pt x="671" y="70"/>
                    </a:lnTo>
                    <a:lnTo>
                      <a:pt x="723" y="91"/>
                    </a:lnTo>
                    <a:lnTo>
                      <a:pt x="590" y="357"/>
                    </a:lnTo>
                    <a:lnTo>
                      <a:pt x="132" y="357"/>
                    </a:lnTo>
                    <a:lnTo>
                      <a:pt x="0" y="91"/>
                    </a:lnTo>
                    <a:lnTo>
                      <a:pt x="54" y="70"/>
                    </a:lnTo>
                    <a:lnTo>
                      <a:pt x="108" y="51"/>
                    </a:lnTo>
                    <a:lnTo>
                      <a:pt x="160" y="36"/>
                    </a:lnTo>
                    <a:lnTo>
                      <a:pt x="206" y="25"/>
                    </a:lnTo>
                    <a:lnTo>
                      <a:pt x="249" y="16"/>
                    </a:lnTo>
                    <a:lnTo>
                      <a:pt x="288" y="9"/>
                    </a:lnTo>
                    <a:lnTo>
                      <a:pt x="318" y="4"/>
                    </a:lnTo>
                    <a:lnTo>
                      <a:pt x="342" y="1"/>
                    </a:lnTo>
                    <a:lnTo>
                      <a:pt x="357" y="0"/>
                    </a:lnTo>
                    <a:lnTo>
                      <a:pt x="3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9"/>
              <p:cNvSpPr/>
              <p:nvPr/>
            </p:nvSpPr>
            <p:spPr>
              <a:xfrm>
                <a:off x="16236774" y="6492522"/>
                <a:ext cx="1189037" cy="1809750"/>
              </a:xfrm>
              <a:custGeom>
                <a:rect b="b" l="l" r="r" t="t"/>
                <a:pathLst>
                  <a:path extrusionOk="0" h="1140" w="749">
                    <a:moveTo>
                      <a:pt x="145" y="0"/>
                    </a:moveTo>
                    <a:lnTo>
                      <a:pt x="603" y="0"/>
                    </a:lnTo>
                    <a:lnTo>
                      <a:pt x="749" y="1114"/>
                    </a:lnTo>
                    <a:lnTo>
                      <a:pt x="562" y="1134"/>
                    </a:lnTo>
                    <a:lnTo>
                      <a:pt x="373" y="1140"/>
                    </a:lnTo>
                    <a:lnTo>
                      <a:pt x="246" y="1137"/>
                    </a:lnTo>
                    <a:lnTo>
                      <a:pt x="121" y="1129"/>
                    </a:lnTo>
                    <a:lnTo>
                      <a:pt x="0" y="1114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9"/>
              <p:cNvSpPr/>
              <p:nvPr/>
            </p:nvSpPr>
            <p:spPr>
              <a:xfrm>
                <a:off x="16833850" y="5008563"/>
                <a:ext cx="1317625" cy="1563688"/>
              </a:xfrm>
              <a:custGeom>
                <a:rect b="b" l="l" r="r" t="t"/>
                <a:pathLst>
                  <a:path extrusionOk="0" h="985" w="830">
                    <a:moveTo>
                      <a:pt x="659" y="0"/>
                    </a:moveTo>
                    <a:lnTo>
                      <a:pt x="699" y="26"/>
                    </a:lnTo>
                    <a:lnTo>
                      <a:pt x="732" y="58"/>
                    </a:lnTo>
                    <a:lnTo>
                      <a:pt x="760" y="95"/>
                    </a:lnTo>
                    <a:lnTo>
                      <a:pt x="784" y="135"/>
                    </a:lnTo>
                    <a:lnTo>
                      <a:pt x="801" y="180"/>
                    </a:lnTo>
                    <a:lnTo>
                      <a:pt x="814" y="226"/>
                    </a:lnTo>
                    <a:lnTo>
                      <a:pt x="824" y="276"/>
                    </a:lnTo>
                    <a:lnTo>
                      <a:pt x="828" y="329"/>
                    </a:lnTo>
                    <a:lnTo>
                      <a:pt x="830" y="382"/>
                    </a:lnTo>
                    <a:lnTo>
                      <a:pt x="828" y="436"/>
                    </a:lnTo>
                    <a:lnTo>
                      <a:pt x="825" y="491"/>
                    </a:lnTo>
                    <a:lnTo>
                      <a:pt x="819" y="545"/>
                    </a:lnTo>
                    <a:lnTo>
                      <a:pt x="811" y="599"/>
                    </a:lnTo>
                    <a:lnTo>
                      <a:pt x="801" y="652"/>
                    </a:lnTo>
                    <a:lnTo>
                      <a:pt x="790" y="702"/>
                    </a:lnTo>
                    <a:lnTo>
                      <a:pt x="779" y="750"/>
                    </a:lnTo>
                    <a:lnTo>
                      <a:pt x="766" y="796"/>
                    </a:lnTo>
                    <a:lnTo>
                      <a:pt x="755" y="838"/>
                    </a:lnTo>
                    <a:lnTo>
                      <a:pt x="744" y="875"/>
                    </a:lnTo>
                    <a:lnTo>
                      <a:pt x="732" y="909"/>
                    </a:lnTo>
                    <a:lnTo>
                      <a:pt x="721" y="937"/>
                    </a:lnTo>
                    <a:lnTo>
                      <a:pt x="713" y="958"/>
                    </a:lnTo>
                    <a:lnTo>
                      <a:pt x="707" y="974"/>
                    </a:lnTo>
                    <a:lnTo>
                      <a:pt x="702" y="984"/>
                    </a:lnTo>
                    <a:lnTo>
                      <a:pt x="700" y="985"/>
                    </a:lnTo>
                    <a:lnTo>
                      <a:pt x="671" y="931"/>
                    </a:lnTo>
                    <a:lnTo>
                      <a:pt x="638" y="880"/>
                    </a:lnTo>
                    <a:lnTo>
                      <a:pt x="599" y="835"/>
                    </a:lnTo>
                    <a:lnTo>
                      <a:pt x="556" y="795"/>
                    </a:lnTo>
                    <a:lnTo>
                      <a:pt x="511" y="760"/>
                    </a:lnTo>
                    <a:lnTo>
                      <a:pt x="463" y="728"/>
                    </a:lnTo>
                    <a:lnTo>
                      <a:pt x="414" y="700"/>
                    </a:lnTo>
                    <a:lnTo>
                      <a:pt x="364" y="676"/>
                    </a:lnTo>
                    <a:lnTo>
                      <a:pt x="314" y="655"/>
                    </a:lnTo>
                    <a:lnTo>
                      <a:pt x="266" y="639"/>
                    </a:lnTo>
                    <a:lnTo>
                      <a:pt x="218" y="625"/>
                    </a:lnTo>
                    <a:lnTo>
                      <a:pt x="173" y="614"/>
                    </a:lnTo>
                    <a:lnTo>
                      <a:pt x="133" y="606"/>
                    </a:lnTo>
                    <a:lnTo>
                      <a:pt x="97" y="598"/>
                    </a:lnTo>
                    <a:lnTo>
                      <a:pt x="65" y="593"/>
                    </a:lnTo>
                    <a:lnTo>
                      <a:pt x="37" y="590"/>
                    </a:lnTo>
                    <a:lnTo>
                      <a:pt x="18" y="588"/>
                    </a:lnTo>
                    <a:lnTo>
                      <a:pt x="5" y="587"/>
                    </a:lnTo>
                    <a:lnTo>
                      <a:pt x="0" y="587"/>
                    </a:lnTo>
                    <a:lnTo>
                      <a:pt x="98" y="548"/>
                    </a:lnTo>
                    <a:lnTo>
                      <a:pt x="186" y="508"/>
                    </a:lnTo>
                    <a:lnTo>
                      <a:pt x="265" y="468"/>
                    </a:lnTo>
                    <a:lnTo>
                      <a:pt x="334" y="428"/>
                    </a:lnTo>
                    <a:lnTo>
                      <a:pt x="393" y="388"/>
                    </a:lnTo>
                    <a:lnTo>
                      <a:pt x="446" y="348"/>
                    </a:lnTo>
                    <a:lnTo>
                      <a:pt x="491" y="308"/>
                    </a:lnTo>
                    <a:lnTo>
                      <a:pt x="529" y="271"/>
                    </a:lnTo>
                    <a:lnTo>
                      <a:pt x="561" y="233"/>
                    </a:lnTo>
                    <a:lnTo>
                      <a:pt x="587" y="197"/>
                    </a:lnTo>
                    <a:lnTo>
                      <a:pt x="609" y="164"/>
                    </a:lnTo>
                    <a:lnTo>
                      <a:pt x="625" y="133"/>
                    </a:lnTo>
                    <a:lnTo>
                      <a:pt x="638" y="104"/>
                    </a:lnTo>
                    <a:lnTo>
                      <a:pt x="646" y="79"/>
                    </a:lnTo>
                    <a:lnTo>
                      <a:pt x="652" y="56"/>
                    </a:lnTo>
                    <a:lnTo>
                      <a:pt x="655" y="36"/>
                    </a:lnTo>
                    <a:lnTo>
                      <a:pt x="659" y="21"/>
                    </a:lnTo>
                    <a:lnTo>
                      <a:pt x="659" y="10"/>
                    </a:lnTo>
                    <a:lnTo>
                      <a:pt x="659" y="2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9"/>
              <p:cNvSpPr/>
              <p:nvPr/>
            </p:nvSpPr>
            <p:spPr>
              <a:xfrm>
                <a:off x="15522575" y="5008563"/>
                <a:ext cx="1317625" cy="1563688"/>
              </a:xfrm>
              <a:custGeom>
                <a:rect b="b" l="l" r="r" t="t"/>
                <a:pathLst>
                  <a:path extrusionOk="0" h="985" w="830">
                    <a:moveTo>
                      <a:pt x="170" y="0"/>
                    </a:moveTo>
                    <a:lnTo>
                      <a:pt x="170" y="2"/>
                    </a:lnTo>
                    <a:lnTo>
                      <a:pt x="170" y="10"/>
                    </a:lnTo>
                    <a:lnTo>
                      <a:pt x="170" y="21"/>
                    </a:lnTo>
                    <a:lnTo>
                      <a:pt x="172" y="36"/>
                    </a:lnTo>
                    <a:lnTo>
                      <a:pt x="176" y="56"/>
                    </a:lnTo>
                    <a:lnTo>
                      <a:pt x="183" y="79"/>
                    </a:lnTo>
                    <a:lnTo>
                      <a:pt x="191" y="104"/>
                    </a:lnTo>
                    <a:lnTo>
                      <a:pt x="204" y="133"/>
                    </a:lnTo>
                    <a:lnTo>
                      <a:pt x="220" y="164"/>
                    </a:lnTo>
                    <a:lnTo>
                      <a:pt x="242" y="197"/>
                    </a:lnTo>
                    <a:lnTo>
                      <a:pt x="268" y="233"/>
                    </a:lnTo>
                    <a:lnTo>
                      <a:pt x="300" y="271"/>
                    </a:lnTo>
                    <a:lnTo>
                      <a:pt x="338" y="308"/>
                    </a:lnTo>
                    <a:lnTo>
                      <a:pt x="385" y="348"/>
                    </a:lnTo>
                    <a:lnTo>
                      <a:pt x="436" y="388"/>
                    </a:lnTo>
                    <a:lnTo>
                      <a:pt x="497" y="428"/>
                    </a:lnTo>
                    <a:lnTo>
                      <a:pt x="567" y="468"/>
                    </a:lnTo>
                    <a:lnTo>
                      <a:pt x="646" y="508"/>
                    </a:lnTo>
                    <a:lnTo>
                      <a:pt x="734" y="548"/>
                    </a:lnTo>
                    <a:lnTo>
                      <a:pt x="830" y="587"/>
                    </a:lnTo>
                    <a:lnTo>
                      <a:pt x="826" y="587"/>
                    </a:lnTo>
                    <a:lnTo>
                      <a:pt x="814" y="588"/>
                    </a:lnTo>
                    <a:lnTo>
                      <a:pt x="794" y="590"/>
                    </a:lnTo>
                    <a:lnTo>
                      <a:pt x="767" y="593"/>
                    </a:lnTo>
                    <a:lnTo>
                      <a:pt x="735" y="599"/>
                    </a:lnTo>
                    <a:lnTo>
                      <a:pt x="698" y="606"/>
                    </a:lnTo>
                    <a:lnTo>
                      <a:pt x="657" y="615"/>
                    </a:lnTo>
                    <a:lnTo>
                      <a:pt x="612" y="627"/>
                    </a:lnTo>
                    <a:lnTo>
                      <a:pt x="565" y="641"/>
                    </a:lnTo>
                    <a:lnTo>
                      <a:pt x="516" y="659"/>
                    </a:lnTo>
                    <a:lnTo>
                      <a:pt x="466" y="678"/>
                    </a:lnTo>
                    <a:lnTo>
                      <a:pt x="417" y="702"/>
                    </a:lnTo>
                    <a:lnTo>
                      <a:pt x="367" y="729"/>
                    </a:lnTo>
                    <a:lnTo>
                      <a:pt x="320" y="761"/>
                    </a:lnTo>
                    <a:lnTo>
                      <a:pt x="274" y="796"/>
                    </a:lnTo>
                    <a:lnTo>
                      <a:pt x="232" y="836"/>
                    </a:lnTo>
                    <a:lnTo>
                      <a:pt x="194" y="881"/>
                    </a:lnTo>
                    <a:lnTo>
                      <a:pt x="160" y="931"/>
                    </a:lnTo>
                    <a:lnTo>
                      <a:pt x="131" y="985"/>
                    </a:lnTo>
                    <a:lnTo>
                      <a:pt x="130" y="984"/>
                    </a:lnTo>
                    <a:lnTo>
                      <a:pt x="125" y="974"/>
                    </a:lnTo>
                    <a:lnTo>
                      <a:pt x="119" y="958"/>
                    </a:lnTo>
                    <a:lnTo>
                      <a:pt x="109" y="936"/>
                    </a:lnTo>
                    <a:lnTo>
                      <a:pt x="99" y="907"/>
                    </a:lnTo>
                    <a:lnTo>
                      <a:pt x="88" y="873"/>
                    </a:lnTo>
                    <a:lnTo>
                      <a:pt x="75" y="836"/>
                    </a:lnTo>
                    <a:lnTo>
                      <a:pt x="64" y="795"/>
                    </a:lnTo>
                    <a:lnTo>
                      <a:pt x="51" y="748"/>
                    </a:lnTo>
                    <a:lnTo>
                      <a:pt x="40" y="700"/>
                    </a:lnTo>
                    <a:lnTo>
                      <a:pt x="29" y="651"/>
                    </a:lnTo>
                    <a:lnTo>
                      <a:pt x="19" y="598"/>
                    </a:lnTo>
                    <a:lnTo>
                      <a:pt x="11" y="543"/>
                    </a:lnTo>
                    <a:lnTo>
                      <a:pt x="5" y="489"/>
                    </a:lnTo>
                    <a:lnTo>
                      <a:pt x="2" y="434"/>
                    </a:lnTo>
                    <a:lnTo>
                      <a:pt x="0" y="382"/>
                    </a:lnTo>
                    <a:lnTo>
                      <a:pt x="2" y="327"/>
                    </a:lnTo>
                    <a:lnTo>
                      <a:pt x="7" y="276"/>
                    </a:lnTo>
                    <a:lnTo>
                      <a:pt x="16" y="226"/>
                    </a:lnTo>
                    <a:lnTo>
                      <a:pt x="29" y="178"/>
                    </a:lnTo>
                    <a:lnTo>
                      <a:pt x="47" y="135"/>
                    </a:lnTo>
                    <a:lnTo>
                      <a:pt x="69" y="93"/>
                    </a:lnTo>
                    <a:lnTo>
                      <a:pt x="96" y="58"/>
                    </a:lnTo>
                    <a:lnTo>
                      <a:pt x="130" y="26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347;p9"/>
              <p:cNvSpPr/>
              <p:nvPr/>
            </p:nvSpPr>
            <p:spPr>
              <a:xfrm>
                <a:off x="15859125" y="4518025"/>
                <a:ext cx="1954212" cy="623888"/>
              </a:xfrm>
              <a:custGeom>
                <a:rect b="b" l="l" r="r" t="t"/>
                <a:pathLst>
                  <a:path extrusionOk="0" h="393" w="1231">
                    <a:moveTo>
                      <a:pt x="33" y="0"/>
                    </a:moveTo>
                    <a:lnTo>
                      <a:pt x="89" y="61"/>
                    </a:lnTo>
                    <a:lnTo>
                      <a:pt x="148" y="116"/>
                    </a:lnTo>
                    <a:lnTo>
                      <a:pt x="209" y="165"/>
                    </a:lnTo>
                    <a:lnTo>
                      <a:pt x="273" y="208"/>
                    </a:lnTo>
                    <a:lnTo>
                      <a:pt x="337" y="244"/>
                    </a:lnTo>
                    <a:lnTo>
                      <a:pt x="405" y="274"/>
                    </a:lnTo>
                    <a:lnTo>
                      <a:pt x="474" y="295"/>
                    </a:lnTo>
                    <a:lnTo>
                      <a:pt x="544" y="308"/>
                    </a:lnTo>
                    <a:lnTo>
                      <a:pt x="614" y="313"/>
                    </a:lnTo>
                    <a:lnTo>
                      <a:pt x="687" y="308"/>
                    </a:lnTo>
                    <a:lnTo>
                      <a:pt x="757" y="295"/>
                    </a:lnTo>
                    <a:lnTo>
                      <a:pt x="826" y="274"/>
                    </a:lnTo>
                    <a:lnTo>
                      <a:pt x="892" y="245"/>
                    </a:lnTo>
                    <a:lnTo>
                      <a:pt x="957" y="210"/>
                    </a:lnTo>
                    <a:lnTo>
                      <a:pt x="1021" y="167"/>
                    </a:lnTo>
                    <a:lnTo>
                      <a:pt x="1082" y="117"/>
                    </a:lnTo>
                    <a:lnTo>
                      <a:pt x="1141" y="61"/>
                    </a:lnTo>
                    <a:lnTo>
                      <a:pt x="1197" y="0"/>
                    </a:lnTo>
                    <a:lnTo>
                      <a:pt x="1217" y="40"/>
                    </a:lnTo>
                    <a:lnTo>
                      <a:pt x="1231" y="84"/>
                    </a:lnTo>
                    <a:lnTo>
                      <a:pt x="1172" y="144"/>
                    </a:lnTo>
                    <a:lnTo>
                      <a:pt x="1109" y="199"/>
                    </a:lnTo>
                    <a:lnTo>
                      <a:pt x="1045" y="247"/>
                    </a:lnTo>
                    <a:lnTo>
                      <a:pt x="980" y="290"/>
                    </a:lnTo>
                    <a:lnTo>
                      <a:pt x="911" y="325"/>
                    </a:lnTo>
                    <a:lnTo>
                      <a:pt x="840" y="354"/>
                    </a:lnTo>
                    <a:lnTo>
                      <a:pt x="767" y="375"/>
                    </a:lnTo>
                    <a:lnTo>
                      <a:pt x="691" y="388"/>
                    </a:lnTo>
                    <a:lnTo>
                      <a:pt x="614" y="393"/>
                    </a:lnTo>
                    <a:lnTo>
                      <a:pt x="538" y="388"/>
                    </a:lnTo>
                    <a:lnTo>
                      <a:pt x="464" y="375"/>
                    </a:lnTo>
                    <a:lnTo>
                      <a:pt x="390" y="354"/>
                    </a:lnTo>
                    <a:lnTo>
                      <a:pt x="320" y="325"/>
                    </a:lnTo>
                    <a:lnTo>
                      <a:pt x="251" y="290"/>
                    </a:lnTo>
                    <a:lnTo>
                      <a:pt x="185" y="247"/>
                    </a:lnTo>
                    <a:lnTo>
                      <a:pt x="121" y="199"/>
                    </a:lnTo>
                    <a:lnTo>
                      <a:pt x="59" y="144"/>
                    </a:lnTo>
                    <a:lnTo>
                      <a:pt x="0" y="84"/>
                    </a:lnTo>
                    <a:lnTo>
                      <a:pt x="14" y="4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6D1A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9"/>
              <p:cNvSpPr/>
              <p:nvPr/>
            </p:nvSpPr>
            <p:spPr>
              <a:xfrm>
                <a:off x="14905038" y="1644650"/>
                <a:ext cx="3859212" cy="3363913"/>
              </a:xfrm>
              <a:custGeom>
                <a:rect b="b" l="l" r="r" t="t"/>
                <a:pathLst>
                  <a:path extrusionOk="0" h="2119" w="2431">
                    <a:moveTo>
                      <a:pt x="538" y="0"/>
                    </a:moveTo>
                    <a:lnTo>
                      <a:pt x="540" y="2"/>
                    </a:lnTo>
                    <a:lnTo>
                      <a:pt x="543" y="10"/>
                    </a:lnTo>
                    <a:lnTo>
                      <a:pt x="548" y="20"/>
                    </a:lnTo>
                    <a:lnTo>
                      <a:pt x="556" y="34"/>
                    </a:lnTo>
                    <a:lnTo>
                      <a:pt x="567" y="50"/>
                    </a:lnTo>
                    <a:lnTo>
                      <a:pt x="580" y="69"/>
                    </a:lnTo>
                    <a:lnTo>
                      <a:pt x="596" y="90"/>
                    </a:lnTo>
                    <a:lnTo>
                      <a:pt x="613" y="112"/>
                    </a:lnTo>
                    <a:lnTo>
                      <a:pt x="634" y="135"/>
                    </a:lnTo>
                    <a:lnTo>
                      <a:pt x="658" y="159"/>
                    </a:lnTo>
                    <a:lnTo>
                      <a:pt x="685" y="181"/>
                    </a:lnTo>
                    <a:lnTo>
                      <a:pt x="716" y="204"/>
                    </a:lnTo>
                    <a:lnTo>
                      <a:pt x="748" y="225"/>
                    </a:lnTo>
                    <a:lnTo>
                      <a:pt x="785" y="244"/>
                    </a:lnTo>
                    <a:lnTo>
                      <a:pt x="823" y="261"/>
                    </a:lnTo>
                    <a:lnTo>
                      <a:pt x="866" y="276"/>
                    </a:lnTo>
                    <a:lnTo>
                      <a:pt x="913" y="287"/>
                    </a:lnTo>
                    <a:lnTo>
                      <a:pt x="961" y="295"/>
                    </a:lnTo>
                    <a:lnTo>
                      <a:pt x="1014" y="298"/>
                    </a:lnTo>
                    <a:lnTo>
                      <a:pt x="1070" y="298"/>
                    </a:lnTo>
                    <a:lnTo>
                      <a:pt x="1131" y="292"/>
                    </a:lnTo>
                    <a:lnTo>
                      <a:pt x="1193" y="279"/>
                    </a:lnTo>
                    <a:lnTo>
                      <a:pt x="1262" y="260"/>
                    </a:lnTo>
                    <a:lnTo>
                      <a:pt x="1332" y="236"/>
                    </a:lnTo>
                    <a:lnTo>
                      <a:pt x="1408" y="202"/>
                    </a:lnTo>
                    <a:lnTo>
                      <a:pt x="1486" y="162"/>
                    </a:lnTo>
                    <a:lnTo>
                      <a:pt x="1433" y="266"/>
                    </a:lnTo>
                    <a:lnTo>
                      <a:pt x="1512" y="252"/>
                    </a:lnTo>
                    <a:lnTo>
                      <a:pt x="1584" y="242"/>
                    </a:lnTo>
                    <a:lnTo>
                      <a:pt x="1651" y="239"/>
                    </a:lnTo>
                    <a:lnTo>
                      <a:pt x="1714" y="241"/>
                    </a:lnTo>
                    <a:lnTo>
                      <a:pt x="1770" y="247"/>
                    </a:lnTo>
                    <a:lnTo>
                      <a:pt x="1822" y="260"/>
                    </a:lnTo>
                    <a:lnTo>
                      <a:pt x="1869" y="276"/>
                    </a:lnTo>
                    <a:lnTo>
                      <a:pt x="1911" y="297"/>
                    </a:lnTo>
                    <a:lnTo>
                      <a:pt x="1949" y="321"/>
                    </a:lnTo>
                    <a:lnTo>
                      <a:pt x="1983" y="348"/>
                    </a:lnTo>
                    <a:lnTo>
                      <a:pt x="2011" y="378"/>
                    </a:lnTo>
                    <a:lnTo>
                      <a:pt x="2039" y="412"/>
                    </a:lnTo>
                    <a:lnTo>
                      <a:pt x="2061" y="449"/>
                    </a:lnTo>
                    <a:lnTo>
                      <a:pt x="2080" y="487"/>
                    </a:lnTo>
                    <a:lnTo>
                      <a:pt x="2095" y="527"/>
                    </a:lnTo>
                    <a:lnTo>
                      <a:pt x="2109" y="569"/>
                    </a:lnTo>
                    <a:lnTo>
                      <a:pt x="2119" y="612"/>
                    </a:lnTo>
                    <a:lnTo>
                      <a:pt x="2127" y="655"/>
                    </a:lnTo>
                    <a:lnTo>
                      <a:pt x="2131" y="700"/>
                    </a:lnTo>
                    <a:lnTo>
                      <a:pt x="2135" y="745"/>
                    </a:lnTo>
                    <a:lnTo>
                      <a:pt x="2136" y="790"/>
                    </a:lnTo>
                    <a:lnTo>
                      <a:pt x="2136" y="833"/>
                    </a:lnTo>
                    <a:lnTo>
                      <a:pt x="2135" y="878"/>
                    </a:lnTo>
                    <a:lnTo>
                      <a:pt x="2131" y="920"/>
                    </a:lnTo>
                    <a:lnTo>
                      <a:pt x="2128" y="961"/>
                    </a:lnTo>
                    <a:lnTo>
                      <a:pt x="2123" y="1000"/>
                    </a:lnTo>
                    <a:lnTo>
                      <a:pt x="2119" y="1038"/>
                    </a:lnTo>
                    <a:lnTo>
                      <a:pt x="2112" y="1073"/>
                    </a:lnTo>
                    <a:lnTo>
                      <a:pt x="2107" y="1106"/>
                    </a:lnTo>
                    <a:lnTo>
                      <a:pt x="2101" y="1136"/>
                    </a:lnTo>
                    <a:lnTo>
                      <a:pt x="2095" y="1162"/>
                    </a:lnTo>
                    <a:lnTo>
                      <a:pt x="2090" y="1184"/>
                    </a:lnTo>
                    <a:lnTo>
                      <a:pt x="2085" y="1203"/>
                    </a:lnTo>
                    <a:lnTo>
                      <a:pt x="2082" y="1218"/>
                    </a:lnTo>
                    <a:lnTo>
                      <a:pt x="2079" y="1227"/>
                    </a:lnTo>
                    <a:lnTo>
                      <a:pt x="2077" y="1232"/>
                    </a:lnTo>
                    <a:lnTo>
                      <a:pt x="2140" y="1147"/>
                    </a:lnTo>
                    <a:lnTo>
                      <a:pt x="2192" y="1064"/>
                    </a:lnTo>
                    <a:lnTo>
                      <a:pt x="2237" y="981"/>
                    </a:lnTo>
                    <a:lnTo>
                      <a:pt x="2274" y="899"/>
                    </a:lnTo>
                    <a:lnTo>
                      <a:pt x="2303" y="820"/>
                    </a:lnTo>
                    <a:lnTo>
                      <a:pt x="2320" y="822"/>
                    </a:lnTo>
                    <a:lnTo>
                      <a:pt x="2338" y="828"/>
                    </a:lnTo>
                    <a:lnTo>
                      <a:pt x="2352" y="836"/>
                    </a:lnTo>
                    <a:lnTo>
                      <a:pt x="2378" y="856"/>
                    </a:lnTo>
                    <a:lnTo>
                      <a:pt x="2401" y="881"/>
                    </a:lnTo>
                    <a:lnTo>
                      <a:pt x="2417" y="912"/>
                    </a:lnTo>
                    <a:lnTo>
                      <a:pt x="2426" y="945"/>
                    </a:lnTo>
                    <a:lnTo>
                      <a:pt x="2431" y="984"/>
                    </a:lnTo>
                    <a:lnTo>
                      <a:pt x="2431" y="1025"/>
                    </a:lnTo>
                    <a:lnTo>
                      <a:pt x="2426" y="1070"/>
                    </a:lnTo>
                    <a:lnTo>
                      <a:pt x="2415" y="1117"/>
                    </a:lnTo>
                    <a:lnTo>
                      <a:pt x="2399" y="1163"/>
                    </a:lnTo>
                    <a:lnTo>
                      <a:pt x="2378" y="1210"/>
                    </a:lnTo>
                    <a:lnTo>
                      <a:pt x="2352" y="1258"/>
                    </a:lnTo>
                    <a:lnTo>
                      <a:pt x="2322" y="1304"/>
                    </a:lnTo>
                    <a:lnTo>
                      <a:pt x="2288" y="1346"/>
                    </a:lnTo>
                    <a:lnTo>
                      <a:pt x="2253" y="1381"/>
                    </a:lnTo>
                    <a:lnTo>
                      <a:pt x="2215" y="1413"/>
                    </a:lnTo>
                    <a:lnTo>
                      <a:pt x="2178" y="1439"/>
                    </a:lnTo>
                    <a:lnTo>
                      <a:pt x="2140" y="1458"/>
                    </a:lnTo>
                    <a:lnTo>
                      <a:pt x="2103" y="1469"/>
                    </a:lnTo>
                    <a:lnTo>
                      <a:pt x="2066" y="1476"/>
                    </a:lnTo>
                    <a:lnTo>
                      <a:pt x="2032" y="1474"/>
                    </a:lnTo>
                    <a:lnTo>
                      <a:pt x="1984" y="1557"/>
                    </a:lnTo>
                    <a:lnTo>
                      <a:pt x="1933" y="1637"/>
                    </a:lnTo>
                    <a:lnTo>
                      <a:pt x="1880" y="1713"/>
                    </a:lnTo>
                    <a:lnTo>
                      <a:pt x="1822" y="1783"/>
                    </a:lnTo>
                    <a:lnTo>
                      <a:pt x="1763" y="1849"/>
                    </a:lnTo>
                    <a:lnTo>
                      <a:pt x="1702" y="1908"/>
                    </a:lnTo>
                    <a:lnTo>
                      <a:pt x="1638" y="1961"/>
                    </a:lnTo>
                    <a:lnTo>
                      <a:pt x="1573" y="2007"/>
                    </a:lnTo>
                    <a:lnTo>
                      <a:pt x="1505" y="2046"/>
                    </a:lnTo>
                    <a:lnTo>
                      <a:pt x="1435" y="2078"/>
                    </a:lnTo>
                    <a:lnTo>
                      <a:pt x="1363" y="2100"/>
                    </a:lnTo>
                    <a:lnTo>
                      <a:pt x="1291" y="2115"/>
                    </a:lnTo>
                    <a:lnTo>
                      <a:pt x="1215" y="2119"/>
                    </a:lnTo>
                    <a:lnTo>
                      <a:pt x="1142" y="2115"/>
                    </a:lnTo>
                    <a:lnTo>
                      <a:pt x="1068" y="2100"/>
                    </a:lnTo>
                    <a:lnTo>
                      <a:pt x="998" y="2076"/>
                    </a:lnTo>
                    <a:lnTo>
                      <a:pt x="927" y="2046"/>
                    </a:lnTo>
                    <a:lnTo>
                      <a:pt x="860" y="2006"/>
                    </a:lnTo>
                    <a:lnTo>
                      <a:pt x="794" y="1959"/>
                    </a:lnTo>
                    <a:lnTo>
                      <a:pt x="730" y="1906"/>
                    </a:lnTo>
                    <a:lnTo>
                      <a:pt x="668" y="1847"/>
                    </a:lnTo>
                    <a:lnTo>
                      <a:pt x="609" y="1781"/>
                    </a:lnTo>
                    <a:lnTo>
                      <a:pt x="553" y="1711"/>
                    </a:lnTo>
                    <a:lnTo>
                      <a:pt x="500" y="1636"/>
                    </a:lnTo>
                    <a:lnTo>
                      <a:pt x="448" y="1557"/>
                    </a:lnTo>
                    <a:lnTo>
                      <a:pt x="400" y="1474"/>
                    </a:lnTo>
                    <a:lnTo>
                      <a:pt x="362" y="1474"/>
                    </a:lnTo>
                    <a:lnTo>
                      <a:pt x="320" y="1466"/>
                    </a:lnTo>
                    <a:lnTo>
                      <a:pt x="279" y="1448"/>
                    </a:lnTo>
                    <a:lnTo>
                      <a:pt x="235" y="1424"/>
                    </a:lnTo>
                    <a:lnTo>
                      <a:pt x="194" y="1392"/>
                    </a:lnTo>
                    <a:lnTo>
                      <a:pt x="154" y="1354"/>
                    </a:lnTo>
                    <a:lnTo>
                      <a:pt x="115" y="1309"/>
                    </a:lnTo>
                    <a:lnTo>
                      <a:pt x="80" y="1258"/>
                    </a:lnTo>
                    <a:lnTo>
                      <a:pt x="54" y="1210"/>
                    </a:lnTo>
                    <a:lnTo>
                      <a:pt x="34" y="1163"/>
                    </a:lnTo>
                    <a:lnTo>
                      <a:pt x="18" y="1117"/>
                    </a:lnTo>
                    <a:lnTo>
                      <a:pt x="6" y="1072"/>
                    </a:lnTo>
                    <a:lnTo>
                      <a:pt x="0" y="1027"/>
                    </a:lnTo>
                    <a:lnTo>
                      <a:pt x="0" y="985"/>
                    </a:lnTo>
                    <a:lnTo>
                      <a:pt x="3" y="947"/>
                    </a:lnTo>
                    <a:lnTo>
                      <a:pt x="13" y="913"/>
                    </a:lnTo>
                    <a:lnTo>
                      <a:pt x="27" y="883"/>
                    </a:lnTo>
                    <a:lnTo>
                      <a:pt x="46" y="857"/>
                    </a:lnTo>
                    <a:lnTo>
                      <a:pt x="72" y="836"/>
                    </a:lnTo>
                    <a:lnTo>
                      <a:pt x="98" y="827"/>
                    </a:lnTo>
                    <a:lnTo>
                      <a:pt x="123" y="820"/>
                    </a:lnTo>
                    <a:lnTo>
                      <a:pt x="151" y="820"/>
                    </a:lnTo>
                    <a:lnTo>
                      <a:pt x="171" y="870"/>
                    </a:lnTo>
                    <a:lnTo>
                      <a:pt x="192" y="915"/>
                    </a:lnTo>
                    <a:lnTo>
                      <a:pt x="215" y="955"/>
                    </a:lnTo>
                    <a:lnTo>
                      <a:pt x="235" y="990"/>
                    </a:lnTo>
                    <a:lnTo>
                      <a:pt x="255" y="1022"/>
                    </a:lnTo>
                    <a:lnTo>
                      <a:pt x="272" y="1048"/>
                    </a:lnTo>
                    <a:lnTo>
                      <a:pt x="287" y="1067"/>
                    </a:lnTo>
                    <a:lnTo>
                      <a:pt x="299" y="1083"/>
                    </a:lnTo>
                    <a:lnTo>
                      <a:pt x="306" y="1091"/>
                    </a:lnTo>
                    <a:lnTo>
                      <a:pt x="309" y="1094"/>
                    </a:lnTo>
                    <a:lnTo>
                      <a:pt x="299" y="1025"/>
                    </a:lnTo>
                    <a:lnTo>
                      <a:pt x="295" y="961"/>
                    </a:lnTo>
                    <a:lnTo>
                      <a:pt x="295" y="902"/>
                    </a:lnTo>
                    <a:lnTo>
                      <a:pt x="299" y="848"/>
                    </a:lnTo>
                    <a:lnTo>
                      <a:pt x="308" y="796"/>
                    </a:lnTo>
                    <a:lnTo>
                      <a:pt x="320" y="748"/>
                    </a:lnTo>
                    <a:lnTo>
                      <a:pt x="335" y="703"/>
                    </a:lnTo>
                    <a:lnTo>
                      <a:pt x="352" y="660"/>
                    </a:lnTo>
                    <a:lnTo>
                      <a:pt x="372" y="619"/>
                    </a:lnTo>
                    <a:lnTo>
                      <a:pt x="391" y="579"/>
                    </a:lnTo>
                    <a:lnTo>
                      <a:pt x="413" y="540"/>
                    </a:lnTo>
                    <a:lnTo>
                      <a:pt x="434" y="500"/>
                    </a:lnTo>
                    <a:lnTo>
                      <a:pt x="455" y="460"/>
                    </a:lnTo>
                    <a:lnTo>
                      <a:pt x="474" y="420"/>
                    </a:lnTo>
                    <a:lnTo>
                      <a:pt x="493" y="378"/>
                    </a:lnTo>
                    <a:lnTo>
                      <a:pt x="509" y="333"/>
                    </a:lnTo>
                    <a:lnTo>
                      <a:pt x="524" y="287"/>
                    </a:lnTo>
                    <a:lnTo>
                      <a:pt x="535" y="239"/>
                    </a:lnTo>
                    <a:lnTo>
                      <a:pt x="541" y="185"/>
                    </a:lnTo>
                    <a:lnTo>
                      <a:pt x="546" y="128"/>
                    </a:lnTo>
                    <a:lnTo>
                      <a:pt x="545" y="68"/>
                    </a:lnTo>
                    <a:lnTo>
                      <a:pt x="538" y="0"/>
                    </a:lnTo>
                    <a:close/>
                  </a:path>
                </a:pathLst>
              </a:custGeom>
              <a:solidFill>
                <a:srgbClr val="EAD8B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9"/>
              <p:cNvSpPr/>
              <p:nvPr/>
            </p:nvSpPr>
            <p:spPr>
              <a:xfrm>
                <a:off x="14912975" y="371475"/>
                <a:ext cx="3856037" cy="3228975"/>
              </a:xfrm>
              <a:custGeom>
                <a:rect b="b" l="l" r="r" t="t"/>
                <a:pathLst>
                  <a:path extrusionOk="0" h="2034" w="2429">
                    <a:moveTo>
                      <a:pt x="1154" y="0"/>
                    </a:moveTo>
                    <a:lnTo>
                      <a:pt x="1238" y="1"/>
                    </a:lnTo>
                    <a:lnTo>
                      <a:pt x="1327" y="8"/>
                    </a:lnTo>
                    <a:lnTo>
                      <a:pt x="1423" y="19"/>
                    </a:lnTo>
                    <a:lnTo>
                      <a:pt x="1419" y="19"/>
                    </a:lnTo>
                    <a:lnTo>
                      <a:pt x="1404" y="19"/>
                    </a:lnTo>
                    <a:lnTo>
                      <a:pt x="1380" y="21"/>
                    </a:lnTo>
                    <a:lnTo>
                      <a:pt x="1350" y="24"/>
                    </a:lnTo>
                    <a:lnTo>
                      <a:pt x="1311" y="32"/>
                    </a:lnTo>
                    <a:lnTo>
                      <a:pt x="1268" y="45"/>
                    </a:lnTo>
                    <a:lnTo>
                      <a:pt x="1219" y="64"/>
                    </a:lnTo>
                    <a:lnTo>
                      <a:pt x="1167" y="90"/>
                    </a:lnTo>
                    <a:lnTo>
                      <a:pt x="1111" y="125"/>
                    </a:lnTo>
                    <a:lnTo>
                      <a:pt x="1054" y="170"/>
                    </a:lnTo>
                    <a:lnTo>
                      <a:pt x="1057" y="168"/>
                    </a:lnTo>
                    <a:lnTo>
                      <a:pt x="1068" y="163"/>
                    </a:lnTo>
                    <a:lnTo>
                      <a:pt x="1086" y="157"/>
                    </a:lnTo>
                    <a:lnTo>
                      <a:pt x="1111" y="147"/>
                    </a:lnTo>
                    <a:lnTo>
                      <a:pt x="1140" y="138"/>
                    </a:lnTo>
                    <a:lnTo>
                      <a:pt x="1175" y="128"/>
                    </a:lnTo>
                    <a:lnTo>
                      <a:pt x="1215" y="118"/>
                    </a:lnTo>
                    <a:lnTo>
                      <a:pt x="1260" y="109"/>
                    </a:lnTo>
                    <a:lnTo>
                      <a:pt x="1308" y="99"/>
                    </a:lnTo>
                    <a:lnTo>
                      <a:pt x="1359" y="93"/>
                    </a:lnTo>
                    <a:lnTo>
                      <a:pt x="1414" y="90"/>
                    </a:lnTo>
                    <a:lnTo>
                      <a:pt x="1470" y="88"/>
                    </a:lnTo>
                    <a:lnTo>
                      <a:pt x="1528" y="91"/>
                    </a:lnTo>
                    <a:lnTo>
                      <a:pt x="1587" y="98"/>
                    </a:lnTo>
                    <a:lnTo>
                      <a:pt x="1646" y="110"/>
                    </a:lnTo>
                    <a:lnTo>
                      <a:pt x="1705" y="126"/>
                    </a:lnTo>
                    <a:lnTo>
                      <a:pt x="1765" y="150"/>
                    </a:lnTo>
                    <a:lnTo>
                      <a:pt x="1822" y="181"/>
                    </a:lnTo>
                    <a:lnTo>
                      <a:pt x="1878" y="218"/>
                    </a:lnTo>
                    <a:lnTo>
                      <a:pt x="1933" y="263"/>
                    </a:lnTo>
                    <a:lnTo>
                      <a:pt x="1986" y="315"/>
                    </a:lnTo>
                    <a:lnTo>
                      <a:pt x="1981" y="314"/>
                    </a:lnTo>
                    <a:lnTo>
                      <a:pt x="1971" y="307"/>
                    </a:lnTo>
                    <a:lnTo>
                      <a:pt x="1955" y="301"/>
                    </a:lnTo>
                    <a:lnTo>
                      <a:pt x="1934" y="291"/>
                    </a:lnTo>
                    <a:lnTo>
                      <a:pt x="1910" y="282"/>
                    </a:lnTo>
                    <a:lnTo>
                      <a:pt x="1885" y="271"/>
                    </a:lnTo>
                    <a:lnTo>
                      <a:pt x="1857" y="263"/>
                    </a:lnTo>
                    <a:lnTo>
                      <a:pt x="1829" y="256"/>
                    </a:lnTo>
                    <a:lnTo>
                      <a:pt x="1801" y="253"/>
                    </a:lnTo>
                    <a:lnTo>
                      <a:pt x="1777" y="253"/>
                    </a:lnTo>
                    <a:lnTo>
                      <a:pt x="1781" y="255"/>
                    </a:lnTo>
                    <a:lnTo>
                      <a:pt x="1790" y="258"/>
                    </a:lnTo>
                    <a:lnTo>
                      <a:pt x="1806" y="266"/>
                    </a:lnTo>
                    <a:lnTo>
                      <a:pt x="1829" y="275"/>
                    </a:lnTo>
                    <a:lnTo>
                      <a:pt x="1854" y="288"/>
                    </a:lnTo>
                    <a:lnTo>
                      <a:pt x="1885" y="304"/>
                    </a:lnTo>
                    <a:lnTo>
                      <a:pt x="1918" y="325"/>
                    </a:lnTo>
                    <a:lnTo>
                      <a:pt x="1955" y="347"/>
                    </a:lnTo>
                    <a:lnTo>
                      <a:pt x="1994" y="373"/>
                    </a:lnTo>
                    <a:lnTo>
                      <a:pt x="2035" y="402"/>
                    </a:lnTo>
                    <a:lnTo>
                      <a:pt x="2077" y="434"/>
                    </a:lnTo>
                    <a:lnTo>
                      <a:pt x="2118" y="471"/>
                    </a:lnTo>
                    <a:lnTo>
                      <a:pt x="2160" y="511"/>
                    </a:lnTo>
                    <a:lnTo>
                      <a:pt x="2202" y="554"/>
                    </a:lnTo>
                    <a:lnTo>
                      <a:pt x="2240" y="601"/>
                    </a:lnTo>
                    <a:lnTo>
                      <a:pt x="2279" y="652"/>
                    </a:lnTo>
                    <a:lnTo>
                      <a:pt x="2312" y="706"/>
                    </a:lnTo>
                    <a:lnTo>
                      <a:pt x="2344" y="766"/>
                    </a:lnTo>
                    <a:lnTo>
                      <a:pt x="2372" y="828"/>
                    </a:lnTo>
                    <a:lnTo>
                      <a:pt x="2394" y="894"/>
                    </a:lnTo>
                    <a:lnTo>
                      <a:pt x="2412" y="964"/>
                    </a:lnTo>
                    <a:lnTo>
                      <a:pt x="2424" y="1039"/>
                    </a:lnTo>
                    <a:lnTo>
                      <a:pt x="2429" y="1118"/>
                    </a:lnTo>
                    <a:lnTo>
                      <a:pt x="2428" y="1201"/>
                    </a:lnTo>
                    <a:lnTo>
                      <a:pt x="2418" y="1289"/>
                    </a:lnTo>
                    <a:lnTo>
                      <a:pt x="2376" y="1123"/>
                    </a:lnTo>
                    <a:lnTo>
                      <a:pt x="2376" y="1127"/>
                    </a:lnTo>
                    <a:lnTo>
                      <a:pt x="2378" y="1144"/>
                    </a:lnTo>
                    <a:lnTo>
                      <a:pt x="2380" y="1169"/>
                    </a:lnTo>
                    <a:lnTo>
                      <a:pt x="2380" y="1203"/>
                    </a:lnTo>
                    <a:lnTo>
                      <a:pt x="2378" y="1244"/>
                    </a:lnTo>
                    <a:lnTo>
                      <a:pt x="2375" y="1292"/>
                    </a:lnTo>
                    <a:lnTo>
                      <a:pt x="2368" y="1349"/>
                    </a:lnTo>
                    <a:lnTo>
                      <a:pt x="2359" y="1409"/>
                    </a:lnTo>
                    <a:lnTo>
                      <a:pt x="2346" y="1477"/>
                    </a:lnTo>
                    <a:lnTo>
                      <a:pt x="2327" y="1549"/>
                    </a:lnTo>
                    <a:lnTo>
                      <a:pt x="2303" y="1624"/>
                    </a:lnTo>
                    <a:lnTo>
                      <a:pt x="2272" y="1702"/>
                    </a:lnTo>
                    <a:lnTo>
                      <a:pt x="2235" y="1783"/>
                    </a:lnTo>
                    <a:lnTo>
                      <a:pt x="2191" y="1866"/>
                    </a:lnTo>
                    <a:lnTo>
                      <a:pt x="2138" y="1949"/>
                    </a:lnTo>
                    <a:lnTo>
                      <a:pt x="2077" y="2034"/>
                    </a:lnTo>
                    <a:lnTo>
                      <a:pt x="2077" y="2031"/>
                    </a:lnTo>
                    <a:lnTo>
                      <a:pt x="2080" y="2024"/>
                    </a:lnTo>
                    <a:lnTo>
                      <a:pt x="2083" y="2012"/>
                    </a:lnTo>
                    <a:lnTo>
                      <a:pt x="2088" y="1994"/>
                    </a:lnTo>
                    <a:lnTo>
                      <a:pt x="2093" y="1972"/>
                    </a:lnTo>
                    <a:lnTo>
                      <a:pt x="2098" y="1948"/>
                    </a:lnTo>
                    <a:lnTo>
                      <a:pt x="2104" y="1919"/>
                    </a:lnTo>
                    <a:lnTo>
                      <a:pt x="2110" y="1887"/>
                    </a:lnTo>
                    <a:lnTo>
                      <a:pt x="2115" y="1851"/>
                    </a:lnTo>
                    <a:lnTo>
                      <a:pt x="2122" y="1813"/>
                    </a:lnTo>
                    <a:lnTo>
                      <a:pt x="2126" y="1775"/>
                    </a:lnTo>
                    <a:lnTo>
                      <a:pt x="2130" y="1733"/>
                    </a:lnTo>
                    <a:lnTo>
                      <a:pt x="2133" y="1690"/>
                    </a:lnTo>
                    <a:lnTo>
                      <a:pt x="2136" y="1646"/>
                    </a:lnTo>
                    <a:lnTo>
                      <a:pt x="2136" y="1602"/>
                    </a:lnTo>
                    <a:lnTo>
                      <a:pt x="2135" y="1555"/>
                    </a:lnTo>
                    <a:lnTo>
                      <a:pt x="2133" y="1510"/>
                    </a:lnTo>
                    <a:lnTo>
                      <a:pt x="2126" y="1465"/>
                    </a:lnTo>
                    <a:lnTo>
                      <a:pt x="2120" y="1421"/>
                    </a:lnTo>
                    <a:lnTo>
                      <a:pt x="2110" y="1376"/>
                    </a:lnTo>
                    <a:lnTo>
                      <a:pt x="2098" y="1334"/>
                    </a:lnTo>
                    <a:lnTo>
                      <a:pt x="2082" y="1292"/>
                    </a:lnTo>
                    <a:lnTo>
                      <a:pt x="2062" y="1252"/>
                    </a:lnTo>
                    <a:lnTo>
                      <a:pt x="2042" y="1216"/>
                    </a:lnTo>
                    <a:lnTo>
                      <a:pt x="2014" y="1182"/>
                    </a:lnTo>
                    <a:lnTo>
                      <a:pt x="1986" y="1150"/>
                    </a:lnTo>
                    <a:lnTo>
                      <a:pt x="1952" y="1121"/>
                    </a:lnTo>
                    <a:lnTo>
                      <a:pt x="1914" y="1097"/>
                    </a:lnTo>
                    <a:lnTo>
                      <a:pt x="1872" y="1075"/>
                    </a:lnTo>
                    <a:lnTo>
                      <a:pt x="1825" y="1059"/>
                    </a:lnTo>
                    <a:lnTo>
                      <a:pt x="1773" y="1046"/>
                    </a:lnTo>
                    <a:lnTo>
                      <a:pt x="1715" y="1039"/>
                    </a:lnTo>
                    <a:lnTo>
                      <a:pt x="1654" y="1036"/>
                    </a:lnTo>
                    <a:lnTo>
                      <a:pt x="1585" y="1039"/>
                    </a:lnTo>
                    <a:lnTo>
                      <a:pt x="1512" y="1049"/>
                    </a:lnTo>
                    <a:lnTo>
                      <a:pt x="1431" y="1065"/>
                    </a:lnTo>
                    <a:lnTo>
                      <a:pt x="1486" y="961"/>
                    </a:lnTo>
                    <a:lnTo>
                      <a:pt x="1406" y="1001"/>
                    </a:lnTo>
                    <a:lnTo>
                      <a:pt x="1332" y="1033"/>
                    </a:lnTo>
                    <a:lnTo>
                      <a:pt x="1260" y="1059"/>
                    </a:lnTo>
                    <a:lnTo>
                      <a:pt x="1193" y="1076"/>
                    </a:lnTo>
                    <a:lnTo>
                      <a:pt x="1129" y="1089"/>
                    </a:lnTo>
                    <a:lnTo>
                      <a:pt x="1070" y="1095"/>
                    </a:lnTo>
                    <a:lnTo>
                      <a:pt x="1014" y="1097"/>
                    </a:lnTo>
                    <a:lnTo>
                      <a:pt x="961" y="1094"/>
                    </a:lnTo>
                    <a:lnTo>
                      <a:pt x="911" y="1086"/>
                    </a:lnTo>
                    <a:lnTo>
                      <a:pt x="866" y="1075"/>
                    </a:lnTo>
                    <a:lnTo>
                      <a:pt x="823" y="1060"/>
                    </a:lnTo>
                    <a:lnTo>
                      <a:pt x="783" y="1043"/>
                    </a:lnTo>
                    <a:lnTo>
                      <a:pt x="748" y="1023"/>
                    </a:lnTo>
                    <a:lnTo>
                      <a:pt x="714" y="1001"/>
                    </a:lnTo>
                    <a:lnTo>
                      <a:pt x="685" y="980"/>
                    </a:lnTo>
                    <a:lnTo>
                      <a:pt x="658" y="956"/>
                    </a:lnTo>
                    <a:lnTo>
                      <a:pt x="634" y="934"/>
                    </a:lnTo>
                    <a:lnTo>
                      <a:pt x="613" y="910"/>
                    </a:lnTo>
                    <a:lnTo>
                      <a:pt x="594" y="887"/>
                    </a:lnTo>
                    <a:lnTo>
                      <a:pt x="580" y="866"/>
                    </a:lnTo>
                    <a:lnTo>
                      <a:pt x="565" y="849"/>
                    </a:lnTo>
                    <a:lnTo>
                      <a:pt x="556" y="831"/>
                    </a:lnTo>
                    <a:lnTo>
                      <a:pt x="548" y="818"/>
                    </a:lnTo>
                    <a:lnTo>
                      <a:pt x="541" y="807"/>
                    </a:lnTo>
                    <a:lnTo>
                      <a:pt x="538" y="801"/>
                    </a:lnTo>
                    <a:lnTo>
                      <a:pt x="536" y="798"/>
                    </a:lnTo>
                    <a:lnTo>
                      <a:pt x="543" y="865"/>
                    </a:lnTo>
                    <a:lnTo>
                      <a:pt x="544" y="926"/>
                    </a:lnTo>
                    <a:lnTo>
                      <a:pt x="541" y="983"/>
                    </a:lnTo>
                    <a:lnTo>
                      <a:pt x="533" y="1036"/>
                    </a:lnTo>
                    <a:lnTo>
                      <a:pt x="522" y="1086"/>
                    </a:lnTo>
                    <a:lnTo>
                      <a:pt x="509" y="1132"/>
                    </a:lnTo>
                    <a:lnTo>
                      <a:pt x="491" y="1176"/>
                    </a:lnTo>
                    <a:lnTo>
                      <a:pt x="474" y="1219"/>
                    </a:lnTo>
                    <a:lnTo>
                      <a:pt x="453" y="1259"/>
                    </a:lnTo>
                    <a:lnTo>
                      <a:pt x="432" y="1299"/>
                    </a:lnTo>
                    <a:lnTo>
                      <a:pt x="411" y="1337"/>
                    </a:lnTo>
                    <a:lnTo>
                      <a:pt x="391" y="1377"/>
                    </a:lnTo>
                    <a:lnTo>
                      <a:pt x="370" y="1417"/>
                    </a:lnTo>
                    <a:lnTo>
                      <a:pt x="352" y="1459"/>
                    </a:lnTo>
                    <a:lnTo>
                      <a:pt x="335" y="1501"/>
                    </a:lnTo>
                    <a:lnTo>
                      <a:pt x="320" y="1547"/>
                    </a:lnTo>
                    <a:lnTo>
                      <a:pt x="307" y="1595"/>
                    </a:lnTo>
                    <a:lnTo>
                      <a:pt x="299" y="1645"/>
                    </a:lnTo>
                    <a:lnTo>
                      <a:pt x="294" y="1701"/>
                    </a:lnTo>
                    <a:lnTo>
                      <a:pt x="293" y="1760"/>
                    </a:lnTo>
                    <a:lnTo>
                      <a:pt x="298" y="1824"/>
                    </a:lnTo>
                    <a:lnTo>
                      <a:pt x="309" y="1893"/>
                    </a:lnTo>
                    <a:lnTo>
                      <a:pt x="306" y="1890"/>
                    </a:lnTo>
                    <a:lnTo>
                      <a:pt x="298" y="1880"/>
                    </a:lnTo>
                    <a:lnTo>
                      <a:pt x="286" y="1866"/>
                    </a:lnTo>
                    <a:lnTo>
                      <a:pt x="272" y="1845"/>
                    </a:lnTo>
                    <a:lnTo>
                      <a:pt x="254" y="1818"/>
                    </a:lnTo>
                    <a:lnTo>
                      <a:pt x="235" y="1787"/>
                    </a:lnTo>
                    <a:lnTo>
                      <a:pt x="214" y="1751"/>
                    </a:lnTo>
                    <a:lnTo>
                      <a:pt x="192" y="1709"/>
                    </a:lnTo>
                    <a:lnTo>
                      <a:pt x="171" y="1664"/>
                    </a:lnTo>
                    <a:lnTo>
                      <a:pt x="150" y="1614"/>
                    </a:lnTo>
                    <a:lnTo>
                      <a:pt x="130" y="1560"/>
                    </a:lnTo>
                    <a:lnTo>
                      <a:pt x="114" y="1502"/>
                    </a:lnTo>
                    <a:lnTo>
                      <a:pt x="99" y="1441"/>
                    </a:lnTo>
                    <a:lnTo>
                      <a:pt x="88" y="1377"/>
                    </a:lnTo>
                    <a:lnTo>
                      <a:pt x="80" y="1310"/>
                    </a:lnTo>
                    <a:lnTo>
                      <a:pt x="78" y="1240"/>
                    </a:lnTo>
                    <a:lnTo>
                      <a:pt x="82" y="1168"/>
                    </a:lnTo>
                    <a:lnTo>
                      <a:pt x="91" y="1092"/>
                    </a:lnTo>
                    <a:lnTo>
                      <a:pt x="109" y="1015"/>
                    </a:lnTo>
                    <a:lnTo>
                      <a:pt x="5" y="1139"/>
                    </a:lnTo>
                    <a:lnTo>
                      <a:pt x="5" y="1135"/>
                    </a:lnTo>
                    <a:lnTo>
                      <a:pt x="3" y="1126"/>
                    </a:lnTo>
                    <a:lnTo>
                      <a:pt x="1" y="1111"/>
                    </a:lnTo>
                    <a:lnTo>
                      <a:pt x="0" y="1091"/>
                    </a:lnTo>
                    <a:lnTo>
                      <a:pt x="0" y="1067"/>
                    </a:lnTo>
                    <a:lnTo>
                      <a:pt x="0" y="1038"/>
                    </a:lnTo>
                    <a:lnTo>
                      <a:pt x="1" y="1004"/>
                    </a:lnTo>
                    <a:lnTo>
                      <a:pt x="6" y="969"/>
                    </a:lnTo>
                    <a:lnTo>
                      <a:pt x="13" y="932"/>
                    </a:lnTo>
                    <a:lnTo>
                      <a:pt x="22" y="892"/>
                    </a:lnTo>
                    <a:lnTo>
                      <a:pt x="33" y="852"/>
                    </a:lnTo>
                    <a:lnTo>
                      <a:pt x="49" y="810"/>
                    </a:lnTo>
                    <a:lnTo>
                      <a:pt x="70" y="769"/>
                    </a:lnTo>
                    <a:lnTo>
                      <a:pt x="96" y="729"/>
                    </a:lnTo>
                    <a:lnTo>
                      <a:pt x="125" y="689"/>
                    </a:lnTo>
                    <a:lnTo>
                      <a:pt x="162" y="650"/>
                    </a:lnTo>
                    <a:lnTo>
                      <a:pt x="202" y="613"/>
                    </a:lnTo>
                    <a:lnTo>
                      <a:pt x="250" y="580"/>
                    </a:lnTo>
                    <a:lnTo>
                      <a:pt x="304" y="549"/>
                    </a:lnTo>
                    <a:lnTo>
                      <a:pt x="367" y="524"/>
                    </a:lnTo>
                    <a:lnTo>
                      <a:pt x="365" y="520"/>
                    </a:lnTo>
                    <a:lnTo>
                      <a:pt x="363" y="514"/>
                    </a:lnTo>
                    <a:lnTo>
                      <a:pt x="357" y="503"/>
                    </a:lnTo>
                    <a:lnTo>
                      <a:pt x="349" y="490"/>
                    </a:lnTo>
                    <a:lnTo>
                      <a:pt x="338" y="474"/>
                    </a:lnTo>
                    <a:lnTo>
                      <a:pt x="322" y="458"/>
                    </a:lnTo>
                    <a:lnTo>
                      <a:pt x="301" y="440"/>
                    </a:lnTo>
                    <a:lnTo>
                      <a:pt x="275" y="424"/>
                    </a:lnTo>
                    <a:lnTo>
                      <a:pt x="245" y="408"/>
                    </a:lnTo>
                    <a:lnTo>
                      <a:pt x="206" y="396"/>
                    </a:lnTo>
                    <a:lnTo>
                      <a:pt x="163" y="386"/>
                    </a:lnTo>
                    <a:lnTo>
                      <a:pt x="166" y="386"/>
                    </a:lnTo>
                    <a:lnTo>
                      <a:pt x="176" y="384"/>
                    </a:lnTo>
                    <a:lnTo>
                      <a:pt x="190" y="384"/>
                    </a:lnTo>
                    <a:lnTo>
                      <a:pt x="210" y="384"/>
                    </a:lnTo>
                    <a:lnTo>
                      <a:pt x="234" y="386"/>
                    </a:lnTo>
                    <a:lnTo>
                      <a:pt x="259" y="389"/>
                    </a:lnTo>
                    <a:lnTo>
                      <a:pt x="285" y="396"/>
                    </a:lnTo>
                    <a:lnTo>
                      <a:pt x="312" y="404"/>
                    </a:lnTo>
                    <a:lnTo>
                      <a:pt x="339" y="415"/>
                    </a:lnTo>
                    <a:lnTo>
                      <a:pt x="365" y="431"/>
                    </a:lnTo>
                    <a:lnTo>
                      <a:pt x="389" y="452"/>
                    </a:lnTo>
                    <a:lnTo>
                      <a:pt x="408" y="476"/>
                    </a:lnTo>
                    <a:lnTo>
                      <a:pt x="424" y="508"/>
                    </a:lnTo>
                    <a:lnTo>
                      <a:pt x="424" y="503"/>
                    </a:lnTo>
                    <a:lnTo>
                      <a:pt x="421" y="492"/>
                    </a:lnTo>
                    <a:lnTo>
                      <a:pt x="416" y="474"/>
                    </a:lnTo>
                    <a:lnTo>
                      <a:pt x="411" y="452"/>
                    </a:lnTo>
                    <a:lnTo>
                      <a:pt x="405" y="424"/>
                    </a:lnTo>
                    <a:lnTo>
                      <a:pt x="400" y="394"/>
                    </a:lnTo>
                    <a:lnTo>
                      <a:pt x="397" y="362"/>
                    </a:lnTo>
                    <a:lnTo>
                      <a:pt x="395" y="330"/>
                    </a:lnTo>
                    <a:lnTo>
                      <a:pt x="397" y="296"/>
                    </a:lnTo>
                    <a:lnTo>
                      <a:pt x="400" y="264"/>
                    </a:lnTo>
                    <a:lnTo>
                      <a:pt x="408" y="234"/>
                    </a:lnTo>
                    <a:lnTo>
                      <a:pt x="421" y="207"/>
                    </a:lnTo>
                    <a:lnTo>
                      <a:pt x="419" y="231"/>
                    </a:lnTo>
                    <a:lnTo>
                      <a:pt x="419" y="261"/>
                    </a:lnTo>
                    <a:lnTo>
                      <a:pt x="421" y="293"/>
                    </a:lnTo>
                    <a:lnTo>
                      <a:pt x="427" y="327"/>
                    </a:lnTo>
                    <a:lnTo>
                      <a:pt x="439" y="359"/>
                    </a:lnTo>
                    <a:lnTo>
                      <a:pt x="453" y="391"/>
                    </a:lnTo>
                    <a:lnTo>
                      <a:pt x="455" y="388"/>
                    </a:lnTo>
                    <a:lnTo>
                      <a:pt x="456" y="381"/>
                    </a:lnTo>
                    <a:lnTo>
                      <a:pt x="461" y="371"/>
                    </a:lnTo>
                    <a:lnTo>
                      <a:pt x="467" y="357"/>
                    </a:lnTo>
                    <a:lnTo>
                      <a:pt x="475" y="339"/>
                    </a:lnTo>
                    <a:lnTo>
                      <a:pt x="485" y="320"/>
                    </a:lnTo>
                    <a:lnTo>
                      <a:pt x="499" y="298"/>
                    </a:lnTo>
                    <a:lnTo>
                      <a:pt x="515" y="275"/>
                    </a:lnTo>
                    <a:lnTo>
                      <a:pt x="535" y="250"/>
                    </a:lnTo>
                    <a:lnTo>
                      <a:pt x="557" y="224"/>
                    </a:lnTo>
                    <a:lnTo>
                      <a:pt x="583" y="197"/>
                    </a:lnTo>
                    <a:lnTo>
                      <a:pt x="612" y="171"/>
                    </a:lnTo>
                    <a:lnTo>
                      <a:pt x="645" y="146"/>
                    </a:lnTo>
                    <a:lnTo>
                      <a:pt x="682" y="120"/>
                    </a:lnTo>
                    <a:lnTo>
                      <a:pt x="724" y="96"/>
                    </a:lnTo>
                    <a:lnTo>
                      <a:pt x="770" y="74"/>
                    </a:lnTo>
                    <a:lnTo>
                      <a:pt x="821" y="54"/>
                    </a:lnTo>
                    <a:lnTo>
                      <a:pt x="877" y="37"/>
                    </a:lnTo>
                    <a:lnTo>
                      <a:pt x="938" y="22"/>
                    </a:lnTo>
                    <a:lnTo>
                      <a:pt x="1004" y="11"/>
                    </a:lnTo>
                    <a:lnTo>
                      <a:pt x="1076" y="3"/>
                    </a:lnTo>
                    <a:lnTo>
                      <a:pt x="1154" y="0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50" name="Google Shape;350;p9"/>
          <p:cNvGrpSpPr/>
          <p:nvPr/>
        </p:nvGrpSpPr>
        <p:grpSpPr>
          <a:xfrm>
            <a:off x="1374616" y="1773892"/>
            <a:ext cx="1500396" cy="1500396"/>
            <a:chOff x="1374616" y="1773892"/>
            <a:chExt cx="1500396" cy="1500396"/>
          </a:xfrm>
        </p:grpSpPr>
        <p:sp>
          <p:nvSpPr>
            <p:cNvPr id="351" name="Google Shape;351;p9"/>
            <p:cNvSpPr/>
            <p:nvPr/>
          </p:nvSpPr>
          <p:spPr>
            <a:xfrm>
              <a:off x="1374616" y="1773892"/>
              <a:ext cx="1500396" cy="150039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2" name="Google Shape;352;p9"/>
            <p:cNvGrpSpPr/>
            <p:nvPr/>
          </p:nvGrpSpPr>
          <p:grpSpPr>
            <a:xfrm>
              <a:off x="1486477" y="1884774"/>
              <a:ext cx="1276674" cy="1278632"/>
              <a:chOff x="12647613" y="-89253"/>
              <a:chExt cx="8389937" cy="8402814"/>
            </a:xfrm>
          </p:grpSpPr>
          <p:sp>
            <p:nvSpPr>
              <p:cNvPr id="353" name="Google Shape;353;p9"/>
              <p:cNvSpPr/>
              <p:nvPr/>
            </p:nvSpPr>
            <p:spPr>
              <a:xfrm>
                <a:off x="12647613" y="-89253"/>
                <a:ext cx="8389937" cy="8391525"/>
              </a:xfrm>
              <a:custGeom>
                <a:rect b="b" l="l" r="r" t="t"/>
                <a:pathLst>
                  <a:path extrusionOk="0" h="5286" w="5285">
                    <a:moveTo>
                      <a:pt x="2641" y="0"/>
                    </a:moveTo>
                    <a:lnTo>
                      <a:pt x="2804" y="5"/>
                    </a:lnTo>
                    <a:lnTo>
                      <a:pt x="2961" y="20"/>
                    </a:lnTo>
                    <a:lnTo>
                      <a:pt x="3118" y="44"/>
                    </a:lnTo>
                    <a:lnTo>
                      <a:pt x="3270" y="76"/>
                    </a:lnTo>
                    <a:lnTo>
                      <a:pt x="3419" y="116"/>
                    </a:lnTo>
                    <a:lnTo>
                      <a:pt x="3565" y="165"/>
                    </a:lnTo>
                    <a:lnTo>
                      <a:pt x="3706" y="223"/>
                    </a:lnTo>
                    <a:lnTo>
                      <a:pt x="3843" y="289"/>
                    </a:lnTo>
                    <a:lnTo>
                      <a:pt x="3976" y="361"/>
                    </a:lnTo>
                    <a:lnTo>
                      <a:pt x="4104" y="441"/>
                    </a:lnTo>
                    <a:lnTo>
                      <a:pt x="4228" y="529"/>
                    </a:lnTo>
                    <a:lnTo>
                      <a:pt x="4345" y="622"/>
                    </a:lnTo>
                    <a:lnTo>
                      <a:pt x="4457" y="723"/>
                    </a:lnTo>
                    <a:lnTo>
                      <a:pt x="4562" y="828"/>
                    </a:lnTo>
                    <a:lnTo>
                      <a:pt x="4663" y="941"/>
                    </a:lnTo>
                    <a:lnTo>
                      <a:pt x="4756" y="1058"/>
                    </a:lnTo>
                    <a:lnTo>
                      <a:pt x="4844" y="1181"/>
                    </a:lnTo>
                    <a:lnTo>
                      <a:pt x="4924" y="1309"/>
                    </a:lnTo>
                    <a:lnTo>
                      <a:pt x="4996" y="1442"/>
                    </a:lnTo>
                    <a:lnTo>
                      <a:pt x="5062" y="1580"/>
                    </a:lnTo>
                    <a:lnTo>
                      <a:pt x="5120" y="1721"/>
                    </a:lnTo>
                    <a:lnTo>
                      <a:pt x="5169" y="1866"/>
                    </a:lnTo>
                    <a:lnTo>
                      <a:pt x="5209" y="2015"/>
                    </a:lnTo>
                    <a:lnTo>
                      <a:pt x="5241" y="2167"/>
                    </a:lnTo>
                    <a:lnTo>
                      <a:pt x="5265" y="2324"/>
                    </a:lnTo>
                    <a:lnTo>
                      <a:pt x="5280" y="2481"/>
                    </a:lnTo>
                    <a:lnTo>
                      <a:pt x="5285" y="2643"/>
                    </a:lnTo>
                    <a:lnTo>
                      <a:pt x="5280" y="2805"/>
                    </a:lnTo>
                    <a:lnTo>
                      <a:pt x="5265" y="2962"/>
                    </a:lnTo>
                    <a:lnTo>
                      <a:pt x="5241" y="3119"/>
                    </a:lnTo>
                    <a:lnTo>
                      <a:pt x="5209" y="3271"/>
                    </a:lnTo>
                    <a:lnTo>
                      <a:pt x="5169" y="3420"/>
                    </a:lnTo>
                    <a:lnTo>
                      <a:pt x="5120" y="3566"/>
                    </a:lnTo>
                    <a:lnTo>
                      <a:pt x="5062" y="3707"/>
                    </a:lnTo>
                    <a:lnTo>
                      <a:pt x="4996" y="3844"/>
                    </a:lnTo>
                    <a:lnTo>
                      <a:pt x="4924" y="3977"/>
                    </a:lnTo>
                    <a:lnTo>
                      <a:pt x="4844" y="4106"/>
                    </a:lnTo>
                    <a:lnTo>
                      <a:pt x="4756" y="4229"/>
                    </a:lnTo>
                    <a:lnTo>
                      <a:pt x="4663" y="4346"/>
                    </a:lnTo>
                    <a:lnTo>
                      <a:pt x="4562" y="4458"/>
                    </a:lnTo>
                    <a:lnTo>
                      <a:pt x="4457" y="4564"/>
                    </a:lnTo>
                    <a:lnTo>
                      <a:pt x="4345" y="4665"/>
                    </a:lnTo>
                    <a:lnTo>
                      <a:pt x="4228" y="4757"/>
                    </a:lnTo>
                    <a:lnTo>
                      <a:pt x="4104" y="4846"/>
                    </a:lnTo>
                    <a:lnTo>
                      <a:pt x="3976" y="4926"/>
                    </a:lnTo>
                    <a:lnTo>
                      <a:pt x="3843" y="4998"/>
                    </a:lnTo>
                    <a:lnTo>
                      <a:pt x="3706" y="5063"/>
                    </a:lnTo>
                    <a:lnTo>
                      <a:pt x="3565" y="5121"/>
                    </a:lnTo>
                    <a:lnTo>
                      <a:pt x="3419" y="5171"/>
                    </a:lnTo>
                    <a:lnTo>
                      <a:pt x="3270" y="5211"/>
                    </a:lnTo>
                    <a:lnTo>
                      <a:pt x="3118" y="5243"/>
                    </a:lnTo>
                    <a:lnTo>
                      <a:pt x="2961" y="5267"/>
                    </a:lnTo>
                    <a:lnTo>
                      <a:pt x="2804" y="5281"/>
                    </a:lnTo>
                    <a:lnTo>
                      <a:pt x="2641" y="5286"/>
                    </a:lnTo>
                    <a:lnTo>
                      <a:pt x="2481" y="5281"/>
                    </a:lnTo>
                    <a:lnTo>
                      <a:pt x="2324" y="5267"/>
                    </a:lnTo>
                    <a:lnTo>
                      <a:pt x="2167" y="5243"/>
                    </a:lnTo>
                    <a:lnTo>
                      <a:pt x="2015" y="5211"/>
                    </a:lnTo>
                    <a:lnTo>
                      <a:pt x="1866" y="5171"/>
                    </a:lnTo>
                    <a:lnTo>
                      <a:pt x="1720" y="5121"/>
                    </a:lnTo>
                    <a:lnTo>
                      <a:pt x="1579" y="5063"/>
                    </a:lnTo>
                    <a:lnTo>
                      <a:pt x="1441" y="4998"/>
                    </a:lnTo>
                    <a:lnTo>
                      <a:pt x="1308" y="4926"/>
                    </a:lnTo>
                    <a:lnTo>
                      <a:pt x="1180" y="4846"/>
                    </a:lnTo>
                    <a:lnTo>
                      <a:pt x="1057" y="4757"/>
                    </a:lnTo>
                    <a:lnTo>
                      <a:pt x="940" y="4665"/>
                    </a:lnTo>
                    <a:lnTo>
                      <a:pt x="828" y="4564"/>
                    </a:lnTo>
                    <a:lnTo>
                      <a:pt x="722" y="4458"/>
                    </a:lnTo>
                    <a:lnTo>
                      <a:pt x="621" y="4346"/>
                    </a:lnTo>
                    <a:lnTo>
                      <a:pt x="528" y="4229"/>
                    </a:lnTo>
                    <a:lnTo>
                      <a:pt x="440" y="4106"/>
                    </a:lnTo>
                    <a:lnTo>
                      <a:pt x="360" y="3977"/>
                    </a:lnTo>
                    <a:lnTo>
                      <a:pt x="288" y="3844"/>
                    </a:lnTo>
                    <a:lnTo>
                      <a:pt x="223" y="3707"/>
                    </a:lnTo>
                    <a:lnTo>
                      <a:pt x="165" y="3566"/>
                    </a:lnTo>
                    <a:lnTo>
                      <a:pt x="115" y="3420"/>
                    </a:lnTo>
                    <a:lnTo>
                      <a:pt x="75" y="3271"/>
                    </a:lnTo>
                    <a:lnTo>
                      <a:pt x="43" y="3119"/>
                    </a:lnTo>
                    <a:lnTo>
                      <a:pt x="19" y="2962"/>
                    </a:lnTo>
                    <a:lnTo>
                      <a:pt x="5" y="2805"/>
                    </a:lnTo>
                    <a:lnTo>
                      <a:pt x="0" y="2643"/>
                    </a:lnTo>
                    <a:lnTo>
                      <a:pt x="5" y="2481"/>
                    </a:lnTo>
                    <a:lnTo>
                      <a:pt x="19" y="2324"/>
                    </a:lnTo>
                    <a:lnTo>
                      <a:pt x="43" y="2167"/>
                    </a:lnTo>
                    <a:lnTo>
                      <a:pt x="75" y="2015"/>
                    </a:lnTo>
                    <a:lnTo>
                      <a:pt x="115" y="1866"/>
                    </a:lnTo>
                    <a:lnTo>
                      <a:pt x="165" y="1721"/>
                    </a:lnTo>
                    <a:lnTo>
                      <a:pt x="223" y="1580"/>
                    </a:lnTo>
                    <a:lnTo>
                      <a:pt x="288" y="1442"/>
                    </a:lnTo>
                    <a:lnTo>
                      <a:pt x="360" y="1309"/>
                    </a:lnTo>
                    <a:lnTo>
                      <a:pt x="440" y="1181"/>
                    </a:lnTo>
                    <a:lnTo>
                      <a:pt x="528" y="1058"/>
                    </a:lnTo>
                    <a:lnTo>
                      <a:pt x="621" y="941"/>
                    </a:lnTo>
                    <a:lnTo>
                      <a:pt x="722" y="828"/>
                    </a:lnTo>
                    <a:lnTo>
                      <a:pt x="828" y="723"/>
                    </a:lnTo>
                    <a:lnTo>
                      <a:pt x="940" y="622"/>
                    </a:lnTo>
                    <a:lnTo>
                      <a:pt x="1057" y="529"/>
                    </a:lnTo>
                    <a:lnTo>
                      <a:pt x="1180" y="441"/>
                    </a:lnTo>
                    <a:lnTo>
                      <a:pt x="1308" y="361"/>
                    </a:lnTo>
                    <a:lnTo>
                      <a:pt x="1441" y="289"/>
                    </a:lnTo>
                    <a:lnTo>
                      <a:pt x="1579" y="223"/>
                    </a:lnTo>
                    <a:lnTo>
                      <a:pt x="1720" y="165"/>
                    </a:lnTo>
                    <a:lnTo>
                      <a:pt x="1866" y="116"/>
                    </a:lnTo>
                    <a:lnTo>
                      <a:pt x="2015" y="76"/>
                    </a:lnTo>
                    <a:lnTo>
                      <a:pt x="2167" y="44"/>
                    </a:lnTo>
                    <a:lnTo>
                      <a:pt x="2324" y="20"/>
                    </a:lnTo>
                    <a:lnTo>
                      <a:pt x="2481" y="5"/>
                    </a:lnTo>
                    <a:lnTo>
                      <a:pt x="2641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354;p9"/>
              <p:cNvSpPr/>
              <p:nvPr/>
            </p:nvSpPr>
            <p:spPr>
              <a:xfrm>
                <a:off x="16808450" y="5932488"/>
                <a:ext cx="53975" cy="7938"/>
              </a:xfrm>
              <a:custGeom>
                <a:rect b="b" l="l" r="r" t="t"/>
                <a:pathLst>
                  <a:path extrusionOk="0" h="5" w="34">
                    <a:moveTo>
                      <a:pt x="0" y="0"/>
                    </a:moveTo>
                    <a:lnTo>
                      <a:pt x="34" y="0"/>
                    </a:lnTo>
                    <a:lnTo>
                      <a:pt x="31" y="1"/>
                    </a:lnTo>
                    <a:lnTo>
                      <a:pt x="28" y="3"/>
                    </a:lnTo>
                    <a:lnTo>
                      <a:pt x="23" y="5"/>
                    </a:lnTo>
                    <a:lnTo>
                      <a:pt x="16" y="5"/>
                    </a:lnTo>
                    <a:lnTo>
                      <a:pt x="13" y="5"/>
                    </a:lnTo>
                    <a:lnTo>
                      <a:pt x="10" y="3"/>
                    </a:lnTo>
                    <a:lnTo>
                      <a:pt x="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F2F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9"/>
              <p:cNvSpPr/>
              <p:nvPr/>
            </p:nvSpPr>
            <p:spPr>
              <a:xfrm>
                <a:off x="13454063" y="5452886"/>
                <a:ext cx="6764337" cy="2860675"/>
              </a:xfrm>
              <a:custGeom>
                <a:rect b="b" l="l" r="r" t="t"/>
                <a:pathLst>
                  <a:path extrusionOk="0" h="1802" w="4261">
                    <a:moveTo>
                      <a:pt x="1306" y="0"/>
                    </a:moveTo>
                    <a:lnTo>
                      <a:pt x="1302" y="55"/>
                    </a:lnTo>
                    <a:lnTo>
                      <a:pt x="1300" y="111"/>
                    </a:lnTo>
                    <a:lnTo>
                      <a:pt x="1303" y="168"/>
                    </a:lnTo>
                    <a:lnTo>
                      <a:pt x="1308" y="224"/>
                    </a:lnTo>
                    <a:lnTo>
                      <a:pt x="1314" y="282"/>
                    </a:lnTo>
                    <a:lnTo>
                      <a:pt x="1324" y="338"/>
                    </a:lnTo>
                    <a:lnTo>
                      <a:pt x="1335" y="391"/>
                    </a:lnTo>
                    <a:lnTo>
                      <a:pt x="1346" y="444"/>
                    </a:lnTo>
                    <a:lnTo>
                      <a:pt x="1359" y="492"/>
                    </a:lnTo>
                    <a:lnTo>
                      <a:pt x="1372" y="537"/>
                    </a:lnTo>
                    <a:lnTo>
                      <a:pt x="1385" y="578"/>
                    </a:lnTo>
                    <a:lnTo>
                      <a:pt x="1396" y="615"/>
                    </a:lnTo>
                    <a:lnTo>
                      <a:pt x="1407" y="646"/>
                    </a:lnTo>
                    <a:lnTo>
                      <a:pt x="1417" y="670"/>
                    </a:lnTo>
                    <a:lnTo>
                      <a:pt x="1423" y="687"/>
                    </a:lnTo>
                    <a:lnTo>
                      <a:pt x="1428" y="697"/>
                    </a:lnTo>
                    <a:lnTo>
                      <a:pt x="1431" y="698"/>
                    </a:lnTo>
                    <a:lnTo>
                      <a:pt x="1459" y="644"/>
                    </a:lnTo>
                    <a:lnTo>
                      <a:pt x="1492" y="594"/>
                    </a:lnTo>
                    <a:lnTo>
                      <a:pt x="1531" y="549"/>
                    </a:lnTo>
                    <a:lnTo>
                      <a:pt x="1572" y="509"/>
                    </a:lnTo>
                    <a:lnTo>
                      <a:pt x="1619" y="474"/>
                    </a:lnTo>
                    <a:lnTo>
                      <a:pt x="1665" y="442"/>
                    </a:lnTo>
                    <a:lnTo>
                      <a:pt x="1715" y="415"/>
                    </a:lnTo>
                    <a:lnTo>
                      <a:pt x="1764" y="391"/>
                    </a:lnTo>
                    <a:lnTo>
                      <a:pt x="1814" y="372"/>
                    </a:lnTo>
                    <a:lnTo>
                      <a:pt x="1862" y="354"/>
                    </a:lnTo>
                    <a:lnTo>
                      <a:pt x="1909" y="340"/>
                    </a:lnTo>
                    <a:lnTo>
                      <a:pt x="1953" y="328"/>
                    </a:lnTo>
                    <a:lnTo>
                      <a:pt x="1995" y="319"/>
                    </a:lnTo>
                    <a:lnTo>
                      <a:pt x="2032" y="312"/>
                    </a:lnTo>
                    <a:lnTo>
                      <a:pt x="2064" y="306"/>
                    </a:lnTo>
                    <a:lnTo>
                      <a:pt x="2089" y="303"/>
                    </a:lnTo>
                    <a:lnTo>
                      <a:pt x="2109" y="301"/>
                    </a:lnTo>
                    <a:lnTo>
                      <a:pt x="2121" y="300"/>
                    </a:lnTo>
                    <a:lnTo>
                      <a:pt x="2126" y="300"/>
                    </a:lnTo>
                    <a:lnTo>
                      <a:pt x="2131" y="300"/>
                    </a:lnTo>
                    <a:lnTo>
                      <a:pt x="2142" y="301"/>
                    </a:lnTo>
                    <a:lnTo>
                      <a:pt x="2163" y="303"/>
                    </a:lnTo>
                    <a:lnTo>
                      <a:pt x="2189" y="306"/>
                    </a:lnTo>
                    <a:lnTo>
                      <a:pt x="2221" y="311"/>
                    </a:lnTo>
                    <a:lnTo>
                      <a:pt x="2258" y="319"/>
                    </a:lnTo>
                    <a:lnTo>
                      <a:pt x="2299" y="327"/>
                    </a:lnTo>
                    <a:lnTo>
                      <a:pt x="2344" y="338"/>
                    </a:lnTo>
                    <a:lnTo>
                      <a:pt x="2391" y="352"/>
                    </a:lnTo>
                    <a:lnTo>
                      <a:pt x="2439" y="368"/>
                    </a:lnTo>
                    <a:lnTo>
                      <a:pt x="2488" y="389"/>
                    </a:lnTo>
                    <a:lnTo>
                      <a:pt x="2539" y="413"/>
                    </a:lnTo>
                    <a:lnTo>
                      <a:pt x="2587" y="441"/>
                    </a:lnTo>
                    <a:lnTo>
                      <a:pt x="2636" y="473"/>
                    </a:lnTo>
                    <a:lnTo>
                      <a:pt x="2682" y="508"/>
                    </a:lnTo>
                    <a:lnTo>
                      <a:pt x="2724" y="548"/>
                    </a:lnTo>
                    <a:lnTo>
                      <a:pt x="2762" y="593"/>
                    </a:lnTo>
                    <a:lnTo>
                      <a:pt x="2796" y="644"/>
                    </a:lnTo>
                    <a:lnTo>
                      <a:pt x="2825" y="698"/>
                    </a:lnTo>
                    <a:lnTo>
                      <a:pt x="2828" y="697"/>
                    </a:lnTo>
                    <a:lnTo>
                      <a:pt x="2833" y="686"/>
                    </a:lnTo>
                    <a:lnTo>
                      <a:pt x="2839" y="668"/>
                    </a:lnTo>
                    <a:lnTo>
                      <a:pt x="2849" y="644"/>
                    </a:lnTo>
                    <a:lnTo>
                      <a:pt x="2860" y="612"/>
                    </a:lnTo>
                    <a:lnTo>
                      <a:pt x="2871" y="577"/>
                    </a:lnTo>
                    <a:lnTo>
                      <a:pt x="2884" y="535"/>
                    </a:lnTo>
                    <a:lnTo>
                      <a:pt x="2897" y="490"/>
                    </a:lnTo>
                    <a:lnTo>
                      <a:pt x="2909" y="442"/>
                    </a:lnTo>
                    <a:lnTo>
                      <a:pt x="2921" y="391"/>
                    </a:lnTo>
                    <a:lnTo>
                      <a:pt x="2932" y="336"/>
                    </a:lnTo>
                    <a:lnTo>
                      <a:pt x="2941" y="280"/>
                    </a:lnTo>
                    <a:lnTo>
                      <a:pt x="2948" y="224"/>
                    </a:lnTo>
                    <a:lnTo>
                      <a:pt x="2953" y="167"/>
                    </a:lnTo>
                    <a:lnTo>
                      <a:pt x="2956" y="111"/>
                    </a:lnTo>
                    <a:lnTo>
                      <a:pt x="2954" y="55"/>
                    </a:lnTo>
                    <a:lnTo>
                      <a:pt x="2949" y="0"/>
                    </a:lnTo>
                    <a:lnTo>
                      <a:pt x="3050" y="27"/>
                    </a:lnTo>
                    <a:lnTo>
                      <a:pt x="3153" y="58"/>
                    </a:lnTo>
                    <a:lnTo>
                      <a:pt x="3257" y="93"/>
                    </a:lnTo>
                    <a:lnTo>
                      <a:pt x="3363" y="131"/>
                    </a:lnTo>
                    <a:lnTo>
                      <a:pt x="3467" y="176"/>
                    </a:lnTo>
                    <a:lnTo>
                      <a:pt x="3572" y="224"/>
                    </a:lnTo>
                    <a:lnTo>
                      <a:pt x="3678" y="279"/>
                    </a:lnTo>
                    <a:lnTo>
                      <a:pt x="3782" y="338"/>
                    </a:lnTo>
                    <a:lnTo>
                      <a:pt x="3883" y="402"/>
                    </a:lnTo>
                    <a:lnTo>
                      <a:pt x="3982" y="473"/>
                    </a:lnTo>
                    <a:lnTo>
                      <a:pt x="4078" y="548"/>
                    </a:lnTo>
                    <a:lnTo>
                      <a:pt x="4171" y="631"/>
                    </a:lnTo>
                    <a:lnTo>
                      <a:pt x="4261" y="719"/>
                    </a:lnTo>
                    <a:lnTo>
                      <a:pt x="4168" y="839"/>
                    </a:lnTo>
                    <a:lnTo>
                      <a:pt x="4067" y="955"/>
                    </a:lnTo>
                    <a:lnTo>
                      <a:pt x="3961" y="1062"/>
                    </a:lnTo>
                    <a:lnTo>
                      <a:pt x="3849" y="1165"/>
                    </a:lnTo>
                    <a:lnTo>
                      <a:pt x="3731" y="1261"/>
                    </a:lnTo>
                    <a:lnTo>
                      <a:pt x="3606" y="1349"/>
                    </a:lnTo>
                    <a:lnTo>
                      <a:pt x="3478" y="1432"/>
                    </a:lnTo>
                    <a:lnTo>
                      <a:pt x="3343" y="1506"/>
                    </a:lnTo>
                    <a:lnTo>
                      <a:pt x="3206" y="1573"/>
                    </a:lnTo>
                    <a:lnTo>
                      <a:pt x="3062" y="1632"/>
                    </a:lnTo>
                    <a:lnTo>
                      <a:pt x="2916" y="1682"/>
                    </a:lnTo>
                    <a:lnTo>
                      <a:pt x="2764" y="1725"/>
                    </a:lnTo>
                    <a:lnTo>
                      <a:pt x="2610" y="1759"/>
                    </a:lnTo>
                    <a:lnTo>
                      <a:pt x="2453" y="1783"/>
                    </a:lnTo>
                    <a:lnTo>
                      <a:pt x="2293" y="1797"/>
                    </a:lnTo>
                    <a:lnTo>
                      <a:pt x="2129" y="1802"/>
                    </a:lnTo>
                    <a:lnTo>
                      <a:pt x="1968" y="1797"/>
                    </a:lnTo>
                    <a:lnTo>
                      <a:pt x="1808" y="1783"/>
                    </a:lnTo>
                    <a:lnTo>
                      <a:pt x="1651" y="1759"/>
                    </a:lnTo>
                    <a:lnTo>
                      <a:pt x="1497" y="1725"/>
                    </a:lnTo>
                    <a:lnTo>
                      <a:pt x="1346" y="1683"/>
                    </a:lnTo>
                    <a:lnTo>
                      <a:pt x="1199" y="1632"/>
                    </a:lnTo>
                    <a:lnTo>
                      <a:pt x="1057" y="1575"/>
                    </a:lnTo>
                    <a:lnTo>
                      <a:pt x="919" y="1507"/>
                    </a:lnTo>
                    <a:lnTo>
                      <a:pt x="784" y="1434"/>
                    </a:lnTo>
                    <a:lnTo>
                      <a:pt x="656" y="1352"/>
                    </a:lnTo>
                    <a:lnTo>
                      <a:pt x="531" y="1262"/>
                    </a:lnTo>
                    <a:lnTo>
                      <a:pt x="413" y="1166"/>
                    </a:lnTo>
                    <a:lnTo>
                      <a:pt x="301" y="1064"/>
                    </a:lnTo>
                    <a:lnTo>
                      <a:pt x="193" y="955"/>
                    </a:lnTo>
                    <a:lnTo>
                      <a:pt x="94" y="841"/>
                    </a:lnTo>
                    <a:lnTo>
                      <a:pt x="0" y="719"/>
                    </a:lnTo>
                    <a:lnTo>
                      <a:pt x="88" y="631"/>
                    </a:lnTo>
                    <a:lnTo>
                      <a:pt x="181" y="548"/>
                    </a:lnTo>
                    <a:lnTo>
                      <a:pt x="278" y="473"/>
                    </a:lnTo>
                    <a:lnTo>
                      <a:pt x="378" y="402"/>
                    </a:lnTo>
                    <a:lnTo>
                      <a:pt x="478" y="338"/>
                    </a:lnTo>
                    <a:lnTo>
                      <a:pt x="583" y="279"/>
                    </a:lnTo>
                    <a:lnTo>
                      <a:pt x="687" y="224"/>
                    </a:lnTo>
                    <a:lnTo>
                      <a:pt x="792" y="176"/>
                    </a:lnTo>
                    <a:lnTo>
                      <a:pt x="896" y="131"/>
                    </a:lnTo>
                    <a:lnTo>
                      <a:pt x="1002" y="93"/>
                    </a:lnTo>
                    <a:lnTo>
                      <a:pt x="1105" y="58"/>
                    </a:lnTo>
                    <a:lnTo>
                      <a:pt x="1207" y="27"/>
                    </a:lnTo>
                    <a:lnTo>
                      <a:pt x="130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356;p9"/>
              <p:cNvSpPr/>
              <p:nvPr/>
            </p:nvSpPr>
            <p:spPr>
              <a:xfrm>
                <a:off x="15792450" y="4518025"/>
                <a:ext cx="2087562" cy="1414463"/>
              </a:xfrm>
              <a:custGeom>
                <a:rect b="b" l="l" r="r" t="t"/>
                <a:pathLst>
                  <a:path extrusionOk="0" h="891" w="1315">
                    <a:moveTo>
                      <a:pt x="75" y="0"/>
                    </a:moveTo>
                    <a:lnTo>
                      <a:pt x="131" y="61"/>
                    </a:lnTo>
                    <a:lnTo>
                      <a:pt x="190" y="116"/>
                    </a:lnTo>
                    <a:lnTo>
                      <a:pt x="251" y="165"/>
                    </a:lnTo>
                    <a:lnTo>
                      <a:pt x="315" y="208"/>
                    </a:lnTo>
                    <a:lnTo>
                      <a:pt x="379" y="244"/>
                    </a:lnTo>
                    <a:lnTo>
                      <a:pt x="447" y="274"/>
                    </a:lnTo>
                    <a:lnTo>
                      <a:pt x="516" y="295"/>
                    </a:lnTo>
                    <a:lnTo>
                      <a:pt x="586" y="308"/>
                    </a:lnTo>
                    <a:lnTo>
                      <a:pt x="656" y="313"/>
                    </a:lnTo>
                    <a:lnTo>
                      <a:pt x="737" y="308"/>
                    </a:lnTo>
                    <a:lnTo>
                      <a:pt x="815" y="292"/>
                    </a:lnTo>
                    <a:lnTo>
                      <a:pt x="890" y="265"/>
                    </a:lnTo>
                    <a:lnTo>
                      <a:pt x="966" y="229"/>
                    </a:lnTo>
                    <a:lnTo>
                      <a:pt x="1038" y="183"/>
                    </a:lnTo>
                    <a:lnTo>
                      <a:pt x="1108" y="130"/>
                    </a:lnTo>
                    <a:lnTo>
                      <a:pt x="1175" y="69"/>
                    </a:lnTo>
                    <a:lnTo>
                      <a:pt x="1239" y="0"/>
                    </a:lnTo>
                    <a:lnTo>
                      <a:pt x="1271" y="77"/>
                    </a:lnTo>
                    <a:lnTo>
                      <a:pt x="1294" y="156"/>
                    </a:lnTo>
                    <a:lnTo>
                      <a:pt x="1310" y="236"/>
                    </a:lnTo>
                    <a:lnTo>
                      <a:pt x="1315" y="317"/>
                    </a:lnTo>
                    <a:lnTo>
                      <a:pt x="1315" y="329"/>
                    </a:lnTo>
                    <a:lnTo>
                      <a:pt x="1313" y="343"/>
                    </a:lnTo>
                    <a:lnTo>
                      <a:pt x="1310" y="362"/>
                    </a:lnTo>
                    <a:lnTo>
                      <a:pt x="1303" y="385"/>
                    </a:lnTo>
                    <a:lnTo>
                      <a:pt x="1295" y="410"/>
                    </a:lnTo>
                    <a:lnTo>
                      <a:pt x="1284" y="438"/>
                    </a:lnTo>
                    <a:lnTo>
                      <a:pt x="1268" y="470"/>
                    </a:lnTo>
                    <a:lnTo>
                      <a:pt x="1247" y="502"/>
                    </a:lnTo>
                    <a:lnTo>
                      <a:pt x="1222" y="537"/>
                    </a:lnTo>
                    <a:lnTo>
                      <a:pt x="1191" y="574"/>
                    </a:lnTo>
                    <a:lnTo>
                      <a:pt x="1155" y="612"/>
                    </a:lnTo>
                    <a:lnTo>
                      <a:pt x="1110" y="651"/>
                    </a:lnTo>
                    <a:lnTo>
                      <a:pt x="1058" y="691"/>
                    </a:lnTo>
                    <a:lnTo>
                      <a:pt x="999" y="731"/>
                    </a:lnTo>
                    <a:lnTo>
                      <a:pt x="932" y="772"/>
                    </a:lnTo>
                    <a:lnTo>
                      <a:pt x="855" y="812"/>
                    </a:lnTo>
                    <a:lnTo>
                      <a:pt x="770" y="852"/>
                    </a:lnTo>
                    <a:lnTo>
                      <a:pt x="674" y="891"/>
                    </a:lnTo>
                    <a:lnTo>
                      <a:pt x="640" y="891"/>
                    </a:lnTo>
                    <a:lnTo>
                      <a:pt x="544" y="852"/>
                    </a:lnTo>
                    <a:lnTo>
                      <a:pt x="458" y="812"/>
                    </a:lnTo>
                    <a:lnTo>
                      <a:pt x="383" y="772"/>
                    </a:lnTo>
                    <a:lnTo>
                      <a:pt x="315" y="731"/>
                    </a:lnTo>
                    <a:lnTo>
                      <a:pt x="256" y="691"/>
                    </a:lnTo>
                    <a:lnTo>
                      <a:pt x="205" y="651"/>
                    </a:lnTo>
                    <a:lnTo>
                      <a:pt x="160" y="612"/>
                    </a:lnTo>
                    <a:lnTo>
                      <a:pt x="123" y="574"/>
                    </a:lnTo>
                    <a:lnTo>
                      <a:pt x="93" y="537"/>
                    </a:lnTo>
                    <a:lnTo>
                      <a:pt x="67" y="502"/>
                    </a:lnTo>
                    <a:lnTo>
                      <a:pt x="46" y="470"/>
                    </a:lnTo>
                    <a:lnTo>
                      <a:pt x="30" y="438"/>
                    </a:lnTo>
                    <a:lnTo>
                      <a:pt x="19" y="410"/>
                    </a:lnTo>
                    <a:lnTo>
                      <a:pt x="11" y="385"/>
                    </a:lnTo>
                    <a:lnTo>
                      <a:pt x="5" y="362"/>
                    </a:lnTo>
                    <a:lnTo>
                      <a:pt x="2" y="343"/>
                    </a:lnTo>
                    <a:lnTo>
                      <a:pt x="0" y="329"/>
                    </a:lnTo>
                    <a:lnTo>
                      <a:pt x="0" y="317"/>
                    </a:lnTo>
                    <a:lnTo>
                      <a:pt x="6" y="236"/>
                    </a:lnTo>
                    <a:lnTo>
                      <a:pt x="21" y="156"/>
                    </a:lnTo>
                    <a:lnTo>
                      <a:pt x="45" y="77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AD8B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p9"/>
              <p:cNvSpPr/>
              <p:nvPr/>
            </p:nvSpPr>
            <p:spPr>
              <a:xfrm>
                <a:off x="16260763" y="5940425"/>
                <a:ext cx="1147762" cy="566738"/>
              </a:xfrm>
              <a:custGeom>
                <a:rect b="b" l="l" r="r" t="t"/>
                <a:pathLst>
                  <a:path extrusionOk="0" h="357" w="723">
                    <a:moveTo>
                      <a:pt x="361" y="0"/>
                    </a:moveTo>
                    <a:lnTo>
                      <a:pt x="368" y="0"/>
                    </a:lnTo>
                    <a:lnTo>
                      <a:pt x="382" y="1"/>
                    </a:lnTo>
                    <a:lnTo>
                      <a:pt x="406" y="4"/>
                    </a:lnTo>
                    <a:lnTo>
                      <a:pt x="438" y="9"/>
                    </a:lnTo>
                    <a:lnTo>
                      <a:pt x="477" y="16"/>
                    </a:lnTo>
                    <a:lnTo>
                      <a:pt x="520" y="25"/>
                    </a:lnTo>
                    <a:lnTo>
                      <a:pt x="566" y="36"/>
                    </a:lnTo>
                    <a:lnTo>
                      <a:pt x="618" y="51"/>
                    </a:lnTo>
                    <a:lnTo>
                      <a:pt x="671" y="70"/>
                    </a:lnTo>
                    <a:lnTo>
                      <a:pt x="723" y="91"/>
                    </a:lnTo>
                    <a:lnTo>
                      <a:pt x="590" y="357"/>
                    </a:lnTo>
                    <a:lnTo>
                      <a:pt x="132" y="357"/>
                    </a:lnTo>
                    <a:lnTo>
                      <a:pt x="0" y="91"/>
                    </a:lnTo>
                    <a:lnTo>
                      <a:pt x="54" y="70"/>
                    </a:lnTo>
                    <a:lnTo>
                      <a:pt x="108" y="51"/>
                    </a:lnTo>
                    <a:lnTo>
                      <a:pt x="160" y="36"/>
                    </a:lnTo>
                    <a:lnTo>
                      <a:pt x="206" y="25"/>
                    </a:lnTo>
                    <a:lnTo>
                      <a:pt x="249" y="16"/>
                    </a:lnTo>
                    <a:lnTo>
                      <a:pt x="288" y="9"/>
                    </a:lnTo>
                    <a:lnTo>
                      <a:pt x="318" y="4"/>
                    </a:lnTo>
                    <a:lnTo>
                      <a:pt x="342" y="1"/>
                    </a:lnTo>
                    <a:lnTo>
                      <a:pt x="357" y="0"/>
                    </a:lnTo>
                    <a:lnTo>
                      <a:pt x="36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9"/>
              <p:cNvSpPr/>
              <p:nvPr/>
            </p:nvSpPr>
            <p:spPr>
              <a:xfrm>
                <a:off x="16236774" y="6492522"/>
                <a:ext cx="1189037" cy="1809750"/>
              </a:xfrm>
              <a:custGeom>
                <a:rect b="b" l="l" r="r" t="t"/>
                <a:pathLst>
                  <a:path extrusionOk="0" h="1140" w="749">
                    <a:moveTo>
                      <a:pt x="145" y="0"/>
                    </a:moveTo>
                    <a:lnTo>
                      <a:pt x="603" y="0"/>
                    </a:lnTo>
                    <a:lnTo>
                      <a:pt x="749" y="1114"/>
                    </a:lnTo>
                    <a:lnTo>
                      <a:pt x="562" y="1134"/>
                    </a:lnTo>
                    <a:lnTo>
                      <a:pt x="373" y="1140"/>
                    </a:lnTo>
                    <a:lnTo>
                      <a:pt x="246" y="1137"/>
                    </a:lnTo>
                    <a:lnTo>
                      <a:pt x="121" y="1129"/>
                    </a:lnTo>
                    <a:lnTo>
                      <a:pt x="0" y="1114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9"/>
              <p:cNvSpPr/>
              <p:nvPr/>
            </p:nvSpPr>
            <p:spPr>
              <a:xfrm>
                <a:off x="16833850" y="5008563"/>
                <a:ext cx="1317625" cy="1563688"/>
              </a:xfrm>
              <a:custGeom>
                <a:rect b="b" l="l" r="r" t="t"/>
                <a:pathLst>
                  <a:path extrusionOk="0" h="985" w="830">
                    <a:moveTo>
                      <a:pt x="659" y="0"/>
                    </a:moveTo>
                    <a:lnTo>
                      <a:pt x="699" y="26"/>
                    </a:lnTo>
                    <a:lnTo>
                      <a:pt x="732" y="58"/>
                    </a:lnTo>
                    <a:lnTo>
                      <a:pt x="760" y="95"/>
                    </a:lnTo>
                    <a:lnTo>
                      <a:pt x="784" y="135"/>
                    </a:lnTo>
                    <a:lnTo>
                      <a:pt x="801" y="180"/>
                    </a:lnTo>
                    <a:lnTo>
                      <a:pt x="814" y="226"/>
                    </a:lnTo>
                    <a:lnTo>
                      <a:pt x="824" y="276"/>
                    </a:lnTo>
                    <a:lnTo>
                      <a:pt x="828" y="329"/>
                    </a:lnTo>
                    <a:lnTo>
                      <a:pt x="830" y="382"/>
                    </a:lnTo>
                    <a:lnTo>
                      <a:pt x="828" y="436"/>
                    </a:lnTo>
                    <a:lnTo>
                      <a:pt x="825" y="491"/>
                    </a:lnTo>
                    <a:lnTo>
                      <a:pt x="819" y="545"/>
                    </a:lnTo>
                    <a:lnTo>
                      <a:pt x="811" y="599"/>
                    </a:lnTo>
                    <a:lnTo>
                      <a:pt x="801" y="652"/>
                    </a:lnTo>
                    <a:lnTo>
                      <a:pt x="790" y="702"/>
                    </a:lnTo>
                    <a:lnTo>
                      <a:pt x="779" y="750"/>
                    </a:lnTo>
                    <a:lnTo>
                      <a:pt x="766" y="796"/>
                    </a:lnTo>
                    <a:lnTo>
                      <a:pt x="755" y="838"/>
                    </a:lnTo>
                    <a:lnTo>
                      <a:pt x="744" y="875"/>
                    </a:lnTo>
                    <a:lnTo>
                      <a:pt x="732" y="909"/>
                    </a:lnTo>
                    <a:lnTo>
                      <a:pt x="721" y="937"/>
                    </a:lnTo>
                    <a:lnTo>
                      <a:pt x="713" y="958"/>
                    </a:lnTo>
                    <a:lnTo>
                      <a:pt x="707" y="974"/>
                    </a:lnTo>
                    <a:lnTo>
                      <a:pt x="702" y="984"/>
                    </a:lnTo>
                    <a:lnTo>
                      <a:pt x="700" y="985"/>
                    </a:lnTo>
                    <a:lnTo>
                      <a:pt x="671" y="931"/>
                    </a:lnTo>
                    <a:lnTo>
                      <a:pt x="638" y="880"/>
                    </a:lnTo>
                    <a:lnTo>
                      <a:pt x="599" y="835"/>
                    </a:lnTo>
                    <a:lnTo>
                      <a:pt x="556" y="795"/>
                    </a:lnTo>
                    <a:lnTo>
                      <a:pt x="511" y="760"/>
                    </a:lnTo>
                    <a:lnTo>
                      <a:pt x="463" y="728"/>
                    </a:lnTo>
                    <a:lnTo>
                      <a:pt x="414" y="700"/>
                    </a:lnTo>
                    <a:lnTo>
                      <a:pt x="364" y="676"/>
                    </a:lnTo>
                    <a:lnTo>
                      <a:pt x="314" y="655"/>
                    </a:lnTo>
                    <a:lnTo>
                      <a:pt x="266" y="639"/>
                    </a:lnTo>
                    <a:lnTo>
                      <a:pt x="218" y="625"/>
                    </a:lnTo>
                    <a:lnTo>
                      <a:pt x="173" y="614"/>
                    </a:lnTo>
                    <a:lnTo>
                      <a:pt x="133" y="606"/>
                    </a:lnTo>
                    <a:lnTo>
                      <a:pt x="97" y="598"/>
                    </a:lnTo>
                    <a:lnTo>
                      <a:pt x="65" y="593"/>
                    </a:lnTo>
                    <a:lnTo>
                      <a:pt x="37" y="590"/>
                    </a:lnTo>
                    <a:lnTo>
                      <a:pt x="18" y="588"/>
                    </a:lnTo>
                    <a:lnTo>
                      <a:pt x="5" y="587"/>
                    </a:lnTo>
                    <a:lnTo>
                      <a:pt x="0" y="587"/>
                    </a:lnTo>
                    <a:lnTo>
                      <a:pt x="98" y="548"/>
                    </a:lnTo>
                    <a:lnTo>
                      <a:pt x="186" y="508"/>
                    </a:lnTo>
                    <a:lnTo>
                      <a:pt x="265" y="468"/>
                    </a:lnTo>
                    <a:lnTo>
                      <a:pt x="334" y="428"/>
                    </a:lnTo>
                    <a:lnTo>
                      <a:pt x="393" y="388"/>
                    </a:lnTo>
                    <a:lnTo>
                      <a:pt x="446" y="348"/>
                    </a:lnTo>
                    <a:lnTo>
                      <a:pt x="491" y="308"/>
                    </a:lnTo>
                    <a:lnTo>
                      <a:pt x="529" y="271"/>
                    </a:lnTo>
                    <a:lnTo>
                      <a:pt x="561" y="233"/>
                    </a:lnTo>
                    <a:lnTo>
                      <a:pt x="587" y="197"/>
                    </a:lnTo>
                    <a:lnTo>
                      <a:pt x="609" y="164"/>
                    </a:lnTo>
                    <a:lnTo>
                      <a:pt x="625" y="133"/>
                    </a:lnTo>
                    <a:lnTo>
                      <a:pt x="638" y="104"/>
                    </a:lnTo>
                    <a:lnTo>
                      <a:pt x="646" y="79"/>
                    </a:lnTo>
                    <a:lnTo>
                      <a:pt x="652" y="56"/>
                    </a:lnTo>
                    <a:lnTo>
                      <a:pt x="655" y="36"/>
                    </a:lnTo>
                    <a:lnTo>
                      <a:pt x="659" y="21"/>
                    </a:lnTo>
                    <a:lnTo>
                      <a:pt x="659" y="10"/>
                    </a:lnTo>
                    <a:lnTo>
                      <a:pt x="659" y="2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9"/>
              <p:cNvSpPr/>
              <p:nvPr/>
            </p:nvSpPr>
            <p:spPr>
              <a:xfrm>
                <a:off x="15522575" y="5008563"/>
                <a:ext cx="1317625" cy="1563688"/>
              </a:xfrm>
              <a:custGeom>
                <a:rect b="b" l="l" r="r" t="t"/>
                <a:pathLst>
                  <a:path extrusionOk="0" h="985" w="830">
                    <a:moveTo>
                      <a:pt x="170" y="0"/>
                    </a:moveTo>
                    <a:lnTo>
                      <a:pt x="170" y="2"/>
                    </a:lnTo>
                    <a:lnTo>
                      <a:pt x="170" y="10"/>
                    </a:lnTo>
                    <a:lnTo>
                      <a:pt x="170" y="21"/>
                    </a:lnTo>
                    <a:lnTo>
                      <a:pt x="172" y="36"/>
                    </a:lnTo>
                    <a:lnTo>
                      <a:pt x="176" y="56"/>
                    </a:lnTo>
                    <a:lnTo>
                      <a:pt x="183" y="79"/>
                    </a:lnTo>
                    <a:lnTo>
                      <a:pt x="191" y="104"/>
                    </a:lnTo>
                    <a:lnTo>
                      <a:pt x="204" y="133"/>
                    </a:lnTo>
                    <a:lnTo>
                      <a:pt x="220" y="164"/>
                    </a:lnTo>
                    <a:lnTo>
                      <a:pt x="242" y="197"/>
                    </a:lnTo>
                    <a:lnTo>
                      <a:pt x="268" y="233"/>
                    </a:lnTo>
                    <a:lnTo>
                      <a:pt x="300" y="271"/>
                    </a:lnTo>
                    <a:lnTo>
                      <a:pt x="338" y="308"/>
                    </a:lnTo>
                    <a:lnTo>
                      <a:pt x="385" y="348"/>
                    </a:lnTo>
                    <a:lnTo>
                      <a:pt x="436" y="388"/>
                    </a:lnTo>
                    <a:lnTo>
                      <a:pt x="497" y="428"/>
                    </a:lnTo>
                    <a:lnTo>
                      <a:pt x="567" y="468"/>
                    </a:lnTo>
                    <a:lnTo>
                      <a:pt x="646" y="508"/>
                    </a:lnTo>
                    <a:lnTo>
                      <a:pt x="734" y="548"/>
                    </a:lnTo>
                    <a:lnTo>
                      <a:pt x="830" y="587"/>
                    </a:lnTo>
                    <a:lnTo>
                      <a:pt x="826" y="587"/>
                    </a:lnTo>
                    <a:lnTo>
                      <a:pt x="814" y="588"/>
                    </a:lnTo>
                    <a:lnTo>
                      <a:pt x="794" y="590"/>
                    </a:lnTo>
                    <a:lnTo>
                      <a:pt x="767" y="593"/>
                    </a:lnTo>
                    <a:lnTo>
                      <a:pt x="735" y="599"/>
                    </a:lnTo>
                    <a:lnTo>
                      <a:pt x="698" y="606"/>
                    </a:lnTo>
                    <a:lnTo>
                      <a:pt x="657" y="615"/>
                    </a:lnTo>
                    <a:lnTo>
                      <a:pt x="612" y="627"/>
                    </a:lnTo>
                    <a:lnTo>
                      <a:pt x="565" y="641"/>
                    </a:lnTo>
                    <a:lnTo>
                      <a:pt x="516" y="659"/>
                    </a:lnTo>
                    <a:lnTo>
                      <a:pt x="466" y="678"/>
                    </a:lnTo>
                    <a:lnTo>
                      <a:pt x="417" y="702"/>
                    </a:lnTo>
                    <a:lnTo>
                      <a:pt x="367" y="729"/>
                    </a:lnTo>
                    <a:lnTo>
                      <a:pt x="320" y="761"/>
                    </a:lnTo>
                    <a:lnTo>
                      <a:pt x="274" y="796"/>
                    </a:lnTo>
                    <a:lnTo>
                      <a:pt x="232" y="836"/>
                    </a:lnTo>
                    <a:lnTo>
                      <a:pt x="194" y="881"/>
                    </a:lnTo>
                    <a:lnTo>
                      <a:pt x="160" y="931"/>
                    </a:lnTo>
                    <a:lnTo>
                      <a:pt x="131" y="985"/>
                    </a:lnTo>
                    <a:lnTo>
                      <a:pt x="130" y="984"/>
                    </a:lnTo>
                    <a:lnTo>
                      <a:pt x="125" y="974"/>
                    </a:lnTo>
                    <a:lnTo>
                      <a:pt x="119" y="958"/>
                    </a:lnTo>
                    <a:lnTo>
                      <a:pt x="109" y="936"/>
                    </a:lnTo>
                    <a:lnTo>
                      <a:pt x="99" y="907"/>
                    </a:lnTo>
                    <a:lnTo>
                      <a:pt x="88" y="873"/>
                    </a:lnTo>
                    <a:lnTo>
                      <a:pt x="75" y="836"/>
                    </a:lnTo>
                    <a:lnTo>
                      <a:pt x="64" y="795"/>
                    </a:lnTo>
                    <a:lnTo>
                      <a:pt x="51" y="748"/>
                    </a:lnTo>
                    <a:lnTo>
                      <a:pt x="40" y="700"/>
                    </a:lnTo>
                    <a:lnTo>
                      <a:pt x="29" y="651"/>
                    </a:lnTo>
                    <a:lnTo>
                      <a:pt x="19" y="598"/>
                    </a:lnTo>
                    <a:lnTo>
                      <a:pt x="11" y="543"/>
                    </a:lnTo>
                    <a:lnTo>
                      <a:pt x="5" y="489"/>
                    </a:lnTo>
                    <a:lnTo>
                      <a:pt x="2" y="434"/>
                    </a:lnTo>
                    <a:lnTo>
                      <a:pt x="0" y="382"/>
                    </a:lnTo>
                    <a:lnTo>
                      <a:pt x="2" y="327"/>
                    </a:lnTo>
                    <a:lnTo>
                      <a:pt x="7" y="276"/>
                    </a:lnTo>
                    <a:lnTo>
                      <a:pt x="16" y="226"/>
                    </a:lnTo>
                    <a:lnTo>
                      <a:pt x="29" y="178"/>
                    </a:lnTo>
                    <a:lnTo>
                      <a:pt x="47" y="135"/>
                    </a:lnTo>
                    <a:lnTo>
                      <a:pt x="69" y="93"/>
                    </a:lnTo>
                    <a:lnTo>
                      <a:pt x="96" y="58"/>
                    </a:lnTo>
                    <a:lnTo>
                      <a:pt x="130" y="26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9"/>
              <p:cNvSpPr/>
              <p:nvPr/>
            </p:nvSpPr>
            <p:spPr>
              <a:xfrm>
                <a:off x="15859125" y="4518025"/>
                <a:ext cx="1954212" cy="623888"/>
              </a:xfrm>
              <a:custGeom>
                <a:rect b="b" l="l" r="r" t="t"/>
                <a:pathLst>
                  <a:path extrusionOk="0" h="393" w="1231">
                    <a:moveTo>
                      <a:pt x="33" y="0"/>
                    </a:moveTo>
                    <a:lnTo>
                      <a:pt x="89" y="61"/>
                    </a:lnTo>
                    <a:lnTo>
                      <a:pt x="148" y="116"/>
                    </a:lnTo>
                    <a:lnTo>
                      <a:pt x="209" y="165"/>
                    </a:lnTo>
                    <a:lnTo>
                      <a:pt x="273" y="208"/>
                    </a:lnTo>
                    <a:lnTo>
                      <a:pt x="337" y="244"/>
                    </a:lnTo>
                    <a:lnTo>
                      <a:pt x="405" y="274"/>
                    </a:lnTo>
                    <a:lnTo>
                      <a:pt x="474" y="295"/>
                    </a:lnTo>
                    <a:lnTo>
                      <a:pt x="544" y="308"/>
                    </a:lnTo>
                    <a:lnTo>
                      <a:pt x="614" y="313"/>
                    </a:lnTo>
                    <a:lnTo>
                      <a:pt x="687" y="308"/>
                    </a:lnTo>
                    <a:lnTo>
                      <a:pt x="757" y="295"/>
                    </a:lnTo>
                    <a:lnTo>
                      <a:pt x="826" y="274"/>
                    </a:lnTo>
                    <a:lnTo>
                      <a:pt x="892" y="245"/>
                    </a:lnTo>
                    <a:lnTo>
                      <a:pt x="957" y="210"/>
                    </a:lnTo>
                    <a:lnTo>
                      <a:pt x="1021" y="167"/>
                    </a:lnTo>
                    <a:lnTo>
                      <a:pt x="1082" y="117"/>
                    </a:lnTo>
                    <a:lnTo>
                      <a:pt x="1141" y="61"/>
                    </a:lnTo>
                    <a:lnTo>
                      <a:pt x="1197" y="0"/>
                    </a:lnTo>
                    <a:lnTo>
                      <a:pt x="1217" y="40"/>
                    </a:lnTo>
                    <a:lnTo>
                      <a:pt x="1231" y="84"/>
                    </a:lnTo>
                    <a:lnTo>
                      <a:pt x="1172" y="144"/>
                    </a:lnTo>
                    <a:lnTo>
                      <a:pt x="1109" y="199"/>
                    </a:lnTo>
                    <a:lnTo>
                      <a:pt x="1045" y="247"/>
                    </a:lnTo>
                    <a:lnTo>
                      <a:pt x="980" y="290"/>
                    </a:lnTo>
                    <a:lnTo>
                      <a:pt x="911" y="325"/>
                    </a:lnTo>
                    <a:lnTo>
                      <a:pt x="840" y="354"/>
                    </a:lnTo>
                    <a:lnTo>
                      <a:pt x="767" y="375"/>
                    </a:lnTo>
                    <a:lnTo>
                      <a:pt x="691" y="388"/>
                    </a:lnTo>
                    <a:lnTo>
                      <a:pt x="614" y="393"/>
                    </a:lnTo>
                    <a:lnTo>
                      <a:pt x="538" y="388"/>
                    </a:lnTo>
                    <a:lnTo>
                      <a:pt x="464" y="375"/>
                    </a:lnTo>
                    <a:lnTo>
                      <a:pt x="390" y="354"/>
                    </a:lnTo>
                    <a:lnTo>
                      <a:pt x="320" y="325"/>
                    </a:lnTo>
                    <a:lnTo>
                      <a:pt x="251" y="290"/>
                    </a:lnTo>
                    <a:lnTo>
                      <a:pt x="185" y="247"/>
                    </a:lnTo>
                    <a:lnTo>
                      <a:pt x="121" y="199"/>
                    </a:lnTo>
                    <a:lnTo>
                      <a:pt x="59" y="144"/>
                    </a:lnTo>
                    <a:lnTo>
                      <a:pt x="0" y="84"/>
                    </a:lnTo>
                    <a:lnTo>
                      <a:pt x="14" y="4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6D1A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9"/>
              <p:cNvSpPr/>
              <p:nvPr/>
            </p:nvSpPr>
            <p:spPr>
              <a:xfrm>
                <a:off x="14905038" y="1644650"/>
                <a:ext cx="3859212" cy="3363913"/>
              </a:xfrm>
              <a:custGeom>
                <a:rect b="b" l="l" r="r" t="t"/>
                <a:pathLst>
                  <a:path extrusionOk="0" h="2119" w="2431">
                    <a:moveTo>
                      <a:pt x="538" y="0"/>
                    </a:moveTo>
                    <a:lnTo>
                      <a:pt x="540" y="2"/>
                    </a:lnTo>
                    <a:lnTo>
                      <a:pt x="543" y="10"/>
                    </a:lnTo>
                    <a:lnTo>
                      <a:pt x="548" y="20"/>
                    </a:lnTo>
                    <a:lnTo>
                      <a:pt x="556" y="34"/>
                    </a:lnTo>
                    <a:lnTo>
                      <a:pt x="567" y="50"/>
                    </a:lnTo>
                    <a:lnTo>
                      <a:pt x="580" y="69"/>
                    </a:lnTo>
                    <a:lnTo>
                      <a:pt x="596" y="90"/>
                    </a:lnTo>
                    <a:lnTo>
                      <a:pt x="613" y="112"/>
                    </a:lnTo>
                    <a:lnTo>
                      <a:pt x="634" y="135"/>
                    </a:lnTo>
                    <a:lnTo>
                      <a:pt x="658" y="159"/>
                    </a:lnTo>
                    <a:lnTo>
                      <a:pt x="685" y="181"/>
                    </a:lnTo>
                    <a:lnTo>
                      <a:pt x="716" y="204"/>
                    </a:lnTo>
                    <a:lnTo>
                      <a:pt x="748" y="225"/>
                    </a:lnTo>
                    <a:lnTo>
                      <a:pt x="785" y="244"/>
                    </a:lnTo>
                    <a:lnTo>
                      <a:pt x="823" y="261"/>
                    </a:lnTo>
                    <a:lnTo>
                      <a:pt x="866" y="276"/>
                    </a:lnTo>
                    <a:lnTo>
                      <a:pt x="913" y="287"/>
                    </a:lnTo>
                    <a:lnTo>
                      <a:pt x="961" y="295"/>
                    </a:lnTo>
                    <a:lnTo>
                      <a:pt x="1014" y="298"/>
                    </a:lnTo>
                    <a:lnTo>
                      <a:pt x="1070" y="298"/>
                    </a:lnTo>
                    <a:lnTo>
                      <a:pt x="1131" y="292"/>
                    </a:lnTo>
                    <a:lnTo>
                      <a:pt x="1193" y="279"/>
                    </a:lnTo>
                    <a:lnTo>
                      <a:pt x="1262" y="260"/>
                    </a:lnTo>
                    <a:lnTo>
                      <a:pt x="1332" y="236"/>
                    </a:lnTo>
                    <a:lnTo>
                      <a:pt x="1408" y="202"/>
                    </a:lnTo>
                    <a:lnTo>
                      <a:pt x="1486" y="162"/>
                    </a:lnTo>
                    <a:lnTo>
                      <a:pt x="1433" y="266"/>
                    </a:lnTo>
                    <a:lnTo>
                      <a:pt x="1512" y="252"/>
                    </a:lnTo>
                    <a:lnTo>
                      <a:pt x="1584" y="242"/>
                    </a:lnTo>
                    <a:lnTo>
                      <a:pt x="1651" y="239"/>
                    </a:lnTo>
                    <a:lnTo>
                      <a:pt x="1714" y="241"/>
                    </a:lnTo>
                    <a:lnTo>
                      <a:pt x="1770" y="247"/>
                    </a:lnTo>
                    <a:lnTo>
                      <a:pt x="1822" y="260"/>
                    </a:lnTo>
                    <a:lnTo>
                      <a:pt x="1869" y="276"/>
                    </a:lnTo>
                    <a:lnTo>
                      <a:pt x="1911" y="297"/>
                    </a:lnTo>
                    <a:lnTo>
                      <a:pt x="1949" y="321"/>
                    </a:lnTo>
                    <a:lnTo>
                      <a:pt x="1983" y="348"/>
                    </a:lnTo>
                    <a:lnTo>
                      <a:pt x="2011" y="378"/>
                    </a:lnTo>
                    <a:lnTo>
                      <a:pt x="2039" y="412"/>
                    </a:lnTo>
                    <a:lnTo>
                      <a:pt x="2061" y="449"/>
                    </a:lnTo>
                    <a:lnTo>
                      <a:pt x="2080" y="487"/>
                    </a:lnTo>
                    <a:lnTo>
                      <a:pt x="2095" y="527"/>
                    </a:lnTo>
                    <a:lnTo>
                      <a:pt x="2109" y="569"/>
                    </a:lnTo>
                    <a:lnTo>
                      <a:pt x="2119" y="612"/>
                    </a:lnTo>
                    <a:lnTo>
                      <a:pt x="2127" y="655"/>
                    </a:lnTo>
                    <a:lnTo>
                      <a:pt x="2131" y="700"/>
                    </a:lnTo>
                    <a:lnTo>
                      <a:pt x="2135" y="745"/>
                    </a:lnTo>
                    <a:lnTo>
                      <a:pt x="2136" y="790"/>
                    </a:lnTo>
                    <a:lnTo>
                      <a:pt x="2136" y="833"/>
                    </a:lnTo>
                    <a:lnTo>
                      <a:pt x="2135" y="878"/>
                    </a:lnTo>
                    <a:lnTo>
                      <a:pt x="2131" y="920"/>
                    </a:lnTo>
                    <a:lnTo>
                      <a:pt x="2128" y="961"/>
                    </a:lnTo>
                    <a:lnTo>
                      <a:pt x="2123" y="1000"/>
                    </a:lnTo>
                    <a:lnTo>
                      <a:pt x="2119" y="1038"/>
                    </a:lnTo>
                    <a:lnTo>
                      <a:pt x="2112" y="1073"/>
                    </a:lnTo>
                    <a:lnTo>
                      <a:pt x="2107" y="1106"/>
                    </a:lnTo>
                    <a:lnTo>
                      <a:pt x="2101" y="1136"/>
                    </a:lnTo>
                    <a:lnTo>
                      <a:pt x="2095" y="1162"/>
                    </a:lnTo>
                    <a:lnTo>
                      <a:pt x="2090" y="1184"/>
                    </a:lnTo>
                    <a:lnTo>
                      <a:pt x="2085" y="1203"/>
                    </a:lnTo>
                    <a:lnTo>
                      <a:pt x="2082" y="1218"/>
                    </a:lnTo>
                    <a:lnTo>
                      <a:pt x="2079" y="1227"/>
                    </a:lnTo>
                    <a:lnTo>
                      <a:pt x="2077" y="1232"/>
                    </a:lnTo>
                    <a:lnTo>
                      <a:pt x="2140" y="1147"/>
                    </a:lnTo>
                    <a:lnTo>
                      <a:pt x="2192" y="1064"/>
                    </a:lnTo>
                    <a:lnTo>
                      <a:pt x="2237" y="981"/>
                    </a:lnTo>
                    <a:lnTo>
                      <a:pt x="2274" y="899"/>
                    </a:lnTo>
                    <a:lnTo>
                      <a:pt x="2303" y="820"/>
                    </a:lnTo>
                    <a:lnTo>
                      <a:pt x="2320" y="822"/>
                    </a:lnTo>
                    <a:lnTo>
                      <a:pt x="2338" y="828"/>
                    </a:lnTo>
                    <a:lnTo>
                      <a:pt x="2352" y="836"/>
                    </a:lnTo>
                    <a:lnTo>
                      <a:pt x="2378" y="856"/>
                    </a:lnTo>
                    <a:lnTo>
                      <a:pt x="2401" y="881"/>
                    </a:lnTo>
                    <a:lnTo>
                      <a:pt x="2417" y="912"/>
                    </a:lnTo>
                    <a:lnTo>
                      <a:pt x="2426" y="945"/>
                    </a:lnTo>
                    <a:lnTo>
                      <a:pt x="2431" y="984"/>
                    </a:lnTo>
                    <a:lnTo>
                      <a:pt x="2431" y="1025"/>
                    </a:lnTo>
                    <a:lnTo>
                      <a:pt x="2426" y="1070"/>
                    </a:lnTo>
                    <a:lnTo>
                      <a:pt x="2415" y="1117"/>
                    </a:lnTo>
                    <a:lnTo>
                      <a:pt x="2399" y="1163"/>
                    </a:lnTo>
                    <a:lnTo>
                      <a:pt x="2378" y="1210"/>
                    </a:lnTo>
                    <a:lnTo>
                      <a:pt x="2352" y="1258"/>
                    </a:lnTo>
                    <a:lnTo>
                      <a:pt x="2322" y="1304"/>
                    </a:lnTo>
                    <a:lnTo>
                      <a:pt x="2288" y="1346"/>
                    </a:lnTo>
                    <a:lnTo>
                      <a:pt x="2253" y="1381"/>
                    </a:lnTo>
                    <a:lnTo>
                      <a:pt x="2215" y="1413"/>
                    </a:lnTo>
                    <a:lnTo>
                      <a:pt x="2178" y="1439"/>
                    </a:lnTo>
                    <a:lnTo>
                      <a:pt x="2140" y="1458"/>
                    </a:lnTo>
                    <a:lnTo>
                      <a:pt x="2103" y="1469"/>
                    </a:lnTo>
                    <a:lnTo>
                      <a:pt x="2066" y="1476"/>
                    </a:lnTo>
                    <a:lnTo>
                      <a:pt x="2032" y="1474"/>
                    </a:lnTo>
                    <a:lnTo>
                      <a:pt x="1984" y="1557"/>
                    </a:lnTo>
                    <a:lnTo>
                      <a:pt x="1933" y="1637"/>
                    </a:lnTo>
                    <a:lnTo>
                      <a:pt x="1880" y="1713"/>
                    </a:lnTo>
                    <a:lnTo>
                      <a:pt x="1822" y="1783"/>
                    </a:lnTo>
                    <a:lnTo>
                      <a:pt x="1763" y="1849"/>
                    </a:lnTo>
                    <a:lnTo>
                      <a:pt x="1702" y="1908"/>
                    </a:lnTo>
                    <a:lnTo>
                      <a:pt x="1638" y="1961"/>
                    </a:lnTo>
                    <a:lnTo>
                      <a:pt x="1573" y="2007"/>
                    </a:lnTo>
                    <a:lnTo>
                      <a:pt x="1505" y="2046"/>
                    </a:lnTo>
                    <a:lnTo>
                      <a:pt x="1435" y="2078"/>
                    </a:lnTo>
                    <a:lnTo>
                      <a:pt x="1363" y="2100"/>
                    </a:lnTo>
                    <a:lnTo>
                      <a:pt x="1291" y="2115"/>
                    </a:lnTo>
                    <a:lnTo>
                      <a:pt x="1215" y="2119"/>
                    </a:lnTo>
                    <a:lnTo>
                      <a:pt x="1142" y="2115"/>
                    </a:lnTo>
                    <a:lnTo>
                      <a:pt x="1068" y="2100"/>
                    </a:lnTo>
                    <a:lnTo>
                      <a:pt x="998" y="2076"/>
                    </a:lnTo>
                    <a:lnTo>
                      <a:pt x="927" y="2046"/>
                    </a:lnTo>
                    <a:lnTo>
                      <a:pt x="860" y="2006"/>
                    </a:lnTo>
                    <a:lnTo>
                      <a:pt x="794" y="1959"/>
                    </a:lnTo>
                    <a:lnTo>
                      <a:pt x="730" y="1906"/>
                    </a:lnTo>
                    <a:lnTo>
                      <a:pt x="668" y="1847"/>
                    </a:lnTo>
                    <a:lnTo>
                      <a:pt x="609" y="1781"/>
                    </a:lnTo>
                    <a:lnTo>
                      <a:pt x="553" y="1711"/>
                    </a:lnTo>
                    <a:lnTo>
                      <a:pt x="500" y="1636"/>
                    </a:lnTo>
                    <a:lnTo>
                      <a:pt x="448" y="1557"/>
                    </a:lnTo>
                    <a:lnTo>
                      <a:pt x="400" y="1474"/>
                    </a:lnTo>
                    <a:lnTo>
                      <a:pt x="362" y="1474"/>
                    </a:lnTo>
                    <a:lnTo>
                      <a:pt x="320" y="1466"/>
                    </a:lnTo>
                    <a:lnTo>
                      <a:pt x="279" y="1448"/>
                    </a:lnTo>
                    <a:lnTo>
                      <a:pt x="235" y="1424"/>
                    </a:lnTo>
                    <a:lnTo>
                      <a:pt x="194" y="1392"/>
                    </a:lnTo>
                    <a:lnTo>
                      <a:pt x="154" y="1354"/>
                    </a:lnTo>
                    <a:lnTo>
                      <a:pt x="115" y="1309"/>
                    </a:lnTo>
                    <a:lnTo>
                      <a:pt x="80" y="1258"/>
                    </a:lnTo>
                    <a:lnTo>
                      <a:pt x="54" y="1210"/>
                    </a:lnTo>
                    <a:lnTo>
                      <a:pt x="34" y="1163"/>
                    </a:lnTo>
                    <a:lnTo>
                      <a:pt x="18" y="1117"/>
                    </a:lnTo>
                    <a:lnTo>
                      <a:pt x="6" y="1072"/>
                    </a:lnTo>
                    <a:lnTo>
                      <a:pt x="0" y="1027"/>
                    </a:lnTo>
                    <a:lnTo>
                      <a:pt x="0" y="985"/>
                    </a:lnTo>
                    <a:lnTo>
                      <a:pt x="3" y="947"/>
                    </a:lnTo>
                    <a:lnTo>
                      <a:pt x="13" y="913"/>
                    </a:lnTo>
                    <a:lnTo>
                      <a:pt x="27" y="883"/>
                    </a:lnTo>
                    <a:lnTo>
                      <a:pt x="46" y="857"/>
                    </a:lnTo>
                    <a:lnTo>
                      <a:pt x="72" y="836"/>
                    </a:lnTo>
                    <a:lnTo>
                      <a:pt x="98" y="827"/>
                    </a:lnTo>
                    <a:lnTo>
                      <a:pt x="123" y="820"/>
                    </a:lnTo>
                    <a:lnTo>
                      <a:pt x="151" y="820"/>
                    </a:lnTo>
                    <a:lnTo>
                      <a:pt x="171" y="870"/>
                    </a:lnTo>
                    <a:lnTo>
                      <a:pt x="192" y="915"/>
                    </a:lnTo>
                    <a:lnTo>
                      <a:pt x="215" y="955"/>
                    </a:lnTo>
                    <a:lnTo>
                      <a:pt x="235" y="990"/>
                    </a:lnTo>
                    <a:lnTo>
                      <a:pt x="255" y="1022"/>
                    </a:lnTo>
                    <a:lnTo>
                      <a:pt x="272" y="1048"/>
                    </a:lnTo>
                    <a:lnTo>
                      <a:pt x="287" y="1067"/>
                    </a:lnTo>
                    <a:lnTo>
                      <a:pt x="299" y="1083"/>
                    </a:lnTo>
                    <a:lnTo>
                      <a:pt x="306" y="1091"/>
                    </a:lnTo>
                    <a:lnTo>
                      <a:pt x="309" y="1094"/>
                    </a:lnTo>
                    <a:lnTo>
                      <a:pt x="299" y="1025"/>
                    </a:lnTo>
                    <a:lnTo>
                      <a:pt x="295" y="961"/>
                    </a:lnTo>
                    <a:lnTo>
                      <a:pt x="295" y="902"/>
                    </a:lnTo>
                    <a:lnTo>
                      <a:pt x="299" y="848"/>
                    </a:lnTo>
                    <a:lnTo>
                      <a:pt x="308" y="796"/>
                    </a:lnTo>
                    <a:lnTo>
                      <a:pt x="320" y="748"/>
                    </a:lnTo>
                    <a:lnTo>
                      <a:pt x="335" y="703"/>
                    </a:lnTo>
                    <a:lnTo>
                      <a:pt x="352" y="660"/>
                    </a:lnTo>
                    <a:lnTo>
                      <a:pt x="372" y="619"/>
                    </a:lnTo>
                    <a:lnTo>
                      <a:pt x="391" y="579"/>
                    </a:lnTo>
                    <a:lnTo>
                      <a:pt x="413" y="540"/>
                    </a:lnTo>
                    <a:lnTo>
                      <a:pt x="434" y="500"/>
                    </a:lnTo>
                    <a:lnTo>
                      <a:pt x="455" y="460"/>
                    </a:lnTo>
                    <a:lnTo>
                      <a:pt x="474" y="420"/>
                    </a:lnTo>
                    <a:lnTo>
                      <a:pt x="493" y="378"/>
                    </a:lnTo>
                    <a:lnTo>
                      <a:pt x="509" y="333"/>
                    </a:lnTo>
                    <a:lnTo>
                      <a:pt x="524" y="287"/>
                    </a:lnTo>
                    <a:lnTo>
                      <a:pt x="535" y="239"/>
                    </a:lnTo>
                    <a:lnTo>
                      <a:pt x="541" y="185"/>
                    </a:lnTo>
                    <a:lnTo>
                      <a:pt x="546" y="128"/>
                    </a:lnTo>
                    <a:lnTo>
                      <a:pt x="545" y="68"/>
                    </a:lnTo>
                    <a:lnTo>
                      <a:pt x="538" y="0"/>
                    </a:lnTo>
                    <a:close/>
                  </a:path>
                </a:pathLst>
              </a:custGeom>
              <a:solidFill>
                <a:srgbClr val="EAD8B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9"/>
              <p:cNvSpPr/>
              <p:nvPr/>
            </p:nvSpPr>
            <p:spPr>
              <a:xfrm>
                <a:off x="14912975" y="371475"/>
                <a:ext cx="3856037" cy="3228975"/>
              </a:xfrm>
              <a:custGeom>
                <a:rect b="b" l="l" r="r" t="t"/>
                <a:pathLst>
                  <a:path extrusionOk="0" h="2034" w="2429">
                    <a:moveTo>
                      <a:pt x="1154" y="0"/>
                    </a:moveTo>
                    <a:lnTo>
                      <a:pt x="1238" y="1"/>
                    </a:lnTo>
                    <a:lnTo>
                      <a:pt x="1327" y="8"/>
                    </a:lnTo>
                    <a:lnTo>
                      <a:pt x="1423" y="19"/>
                    </a:lnTo>
                    <a:lnTo>
                      <a:pt x="1419" y="19"/>
                    </a:lnTo>
                    <a:lnTo>
                      <a:pt x="1404" y="19"/>
                    </a:lnTo>
                    <a:lnTo>
                      <a:pt x="1380" y="21"/>
                    </a:lnTo>
                    <a:lnTo>
                      <a:pt x="1350" y="24"/>
                    </a:lnTo>
                    <a:lnTo>
                      <a:pt x="1311" y="32"/>
                    </a:lnTo>
                    <a:lnTo>
                      <a:pt x="1268" y="45"/>
                    </a:lnTo>
                    <a:lnTo>
                      <a:pt x="1219" y="64"/>
                    </a:lnTo>
                    <a:lnTo>
                      <a:pt x="1167" y="90"/>
                    </a:lnTo>
                    <a:lnTo>
                      <a:pt x="1111" y="125"/>
                    </a:lnTo>
                    <a:lnTo>
                      <a:pt x="1054" y="170"/>
                    </a:lnTo>
                    <a:lnTo>
                      <a:pt x="1057" y="168"/>
                    </a:lnTo>
                    <a:lnTo>
                      <a:pt x="1068" y="163"/>
                    </a:lnTo>
                    <a:lnTo>
                      <a:pt x="1086" y="157"/>
                    </a:lnTo>
                    <a:lnTo>
                      <a:pt x="1111" y="147"/>
                    </a:lnTo>
                    <a:lnTo>
                      <a:pt x="1140" y="138"/>
                    </a:lnTo>
                    <a:lnTo>
                      <a:pt x="1175" y="128"/>
                    </a:lnTo>
                    <a:lnTo>
                      <a:pt x="1215" y="118"/>
                    </a:lnTo>
                    <a:lnTo>
                      <a:pt x="1260" y="109"/>
                    </a:lnTo>
                    <a:lnTo>
                      <a:pt x="1308" y="99"/>
                    </a:lnTo>
                    <a:lnTo>
                      <a:pt x="1359" y="93"/>
                    </a:lnTo>
                    <a:lnTo>
                      <a:pt x="1414" y="90"/>
                    </a:lnTo>
                    <a:lnTo>
                      <a:pt x="1470" y="88"/>
                    </a:lnTo>
                    <a:lnTo>
                      <a:pt x="1528" y="91"/>
                    </a:lnTo>
                    <a:lnTo>
                      <a:pt x="1587" y="98"/>
                    </a:lnTo>
                    <a:lnTo>
                      <a:pt x="1646" y="110"/>
                    </a:lnTo>
                    <a:lnTo>
                      <a:pt x="1705" y="126"/>
                    </a:lnTo>
                    <a:lnTo>
                      <a:pt x="1765" y="150"/>
                    </a:lnTo>
                    <a:lnTo>
                      <a:pt x="1822" y="181"/>
                    </a:lnTo>
                    <a:lnTo>
                      <a:pt x="1878" y="218"/>
                    </a:lnTo>
                    <a:lnTo>
                      <a:pt x="1933" y="263"/>
                    </a:lnTo>
                    <a:lnTo>
                      <a:pt x="1986" y="315"/>
                    </a:lnTo>
                    <a:lnTo>
                      <a:pt x="1981" y="314"/>
                    </a:lnTo>
                    <a:lnTo>
                      <a:pt x="1971" y="307"/>
                    </a:lnTo>
                    <a:lnTo>
                      <a:pt x="1955" y="301"/>
                    </a:lnTo>
                    <a:lnTo>
                      <a:pt x="1934" y="291"/>
                    </a:lnTo>
                    <a:lnTo>
                      <a:pt x="1910" y="282"/>
                    </a:lnTo>
                    <a:lnTo>
                      <a:pt x="1885" y="271"/>
                    </a:lnTo>
                    <a:lnTo>
                      <a:pt x="1857" y="263"/>
                    </a:lnTo>
                    <a:lnTo>
                      <a:pt x="1829" y="256"/>
                    </a:lnTo>
                    <a:lnTo>
                      <a:pt x="1801" y="253"/>
                    </a:lnTo>
                    <a:lnTo>
                      <a:pt x="1777" y="253"/>
                    </a:lnTo>
                    <a:lnTo>
                      <a:pt x="1781" y="255"/>
                    </a:lnTo>
                    <a:lnTo>
                      <a:pt x="1790" y="258"/>
                    </a:lnTo>
                    <a:lnTo>
                      <a:pt x="1806" y="266"/>
                    </a:lnTo>
                    <a:lnTo>
                      <a:pt x="1829" y="275"/>
                    </a:lnTo>
                    <a:lnTo>
                      <a:pt x="1854" y="288"/>
                    </a:lnTo>
                    <a:lnTo>
                      <a:pt x="1885" y="304"/>
                    </a:lnTo>
                    <a:lnTo>
                      <a:pt x="1918" y="325"/>
                    </a:lnTo>
                    <a:lnTo>
                      <a:pt x="1955" y="347"/>
                    </a:lnTo>
                    <a:lnTo>
                      <a:pt x="1994" y="373"/>
                    </a:lnTo>
                    <a:lnTo>
                      <a:pt x="2035" y="402"/>
                    </a:lnTo>
                    <a:lnTo>
                      <a:pt x="2077" y="434"/>
                    </a:lnTo>
                    <a:lnTo>
                      <a:pt x="2118" y="471"/>
                    </a:lnTo>
                    <a:lnTo>
                      <a:pt x="2160" y="511"/>
                    </a:lnTo>
                    <a:lnTo>
                      <a:pt x="2202" y="554"/>
                    </a:lnTo>
                    <a:lnTo>
                      <a:pt x="2240" y="601"/>
                    </a:lnTo>
                    <a:lnTo>
                      <a:pt x="2279" y="652"/>
                    </a:lnTo>
                    <a:lnTo>
                      <a:pt x="2312" y="706"/>
                    </a:lnTo>
                    <a:lnTo>
                      <a:pt x="2344" y="766"/>
                    </a:lnTo>
                    <a:lnTo>
                      <a:pt x="2372" y="828"/>
                    </a:lnTo>
                    <a:lnTo>
                      <a:pt x="2394" y="894"/>
                    </a:lnTo>
                    <a:lnTo>
                      <a:pt x="2412" y="964"/>
                    </a:lnTo>
                    <a:lnTo>
                      <a:pt x="2424" y="1039"/>
                    </a:lnTo>
                    <a:lnTo>
                      <a:pt x="2429" y="1118"/>
                    </a:lnTo>
                    <a:lnTo>
                      <a:pt x="2428" y="1201"/>
                    </a:lnTo>
                    <a:lnTo>
                      <a:pt x="2418" y="1289"/>
                    </a:lnTo>
                    <a:lnTo>
                      <a:pt x="2376" y="1123"/>
                    </a:lnTo>
                    <a:lnTo>
                      <a:pt x="2376" y="1127"/>
                    </a:lnTo>
                    <a:lnTo>
                      <a:pt x="2378" y="1144"/>
                    </a:lnTo>
                    <a:lnTo>
                      <a:pt x="2380" y="1169"/>
                    </a:lnTo>
                    <a:lnTo>
                      <a:pt x="2380" y="1203"/>
                    </a:lnTo>
                    <a:lnTo>
                      <a:pt x="2378" y="1244"/>
                    </a:lnTo>
                    <a:lnTo>
                      <a:pt x="2375" y="1292"/>
                    </a:lnTo>
                    <a:lnTo>
                      <a:pt x="2368" y="1349"/>
                    </a:lnTo>
                    <a:lnTo>
                      <a:pt x="2359" y="1409"/>
                    </a:lnTo>
                    <a:lnTo>
                      <a:pt x="2346" y="1477"/>
                    </a:lnTo>
                    <a:lnTo>
                      <a:pt x="2327" y="1549"/>
                    </a:lnTo>
                    <a:lnTo>
                      <a:pt x="2303" y="1624"/>
                    </a:lnTo>
                    <a:lnTo>
                      <a:pt x="2272" y="1702"/>
                    </a:lnTo>
                    <a:lnTo>
                      <a:pt x="2235" y="1783"/>
                    </a:lnTo>
                    <a:lnTo>
                      <a:pt x="2191" y="1866"/>
                    </a:lnTo>
                    <a:lnTo>
                      <a:pt x="2138" y="1949"/>
                    </a:lnTo>
                    <a:lnTo>
                      <a:pt x="2077" y="2034"/>
                    </a:lnTo>
                    <a:lnTo>
                      <a:pt x="2077" y="2031"/>
                    </a:lnTo>
                    <a:lnTo>
                      <a:pt x="2080" y="2024"/>
                    </a:lnTo>
                    <a:lnTo>
                      <a:pt x="2083" y="2012"/>
                    </a:lnTo>
                    <a:lnTo>
                      <a:pt x="2088" y="1994"/>
                    </a:lnTo>
                    <a:lnTo>
                      <a:pt x="2093" y="1972"/>
                    </a:lnTo>
                    <a:lnTo>
                      <a:pt x="2098" y="1948"/>
                    </a:lnTo>
                    <a:lnTo>
                      <a:pt x="2104" y="1919"/>
                    </a:lnTo>
                    <a:lnTo>
                      <a:pt x="2110" y="1887"/>
                    </a:lnTo>
                    <a:lnTo>
                      <a:pt x="2115" y="1851"/>
                    </a:lnTo>
                    <a:lnTo>
                      <a:pt x="2122" y="1813"/>
                    </a:lnTo>
                    <a:lnTo>
                      <a:pt x="2126" y="1775"/>
                    </a:lnTo>
                    <a:lnTo>
                      <a:pt x="2130" y="1733"/>
                    </a:lnTo>
                    <a:lnTo>
                      <a:pt x="2133" y="1690"/>
                    </a:lnTo>
                    <a:lnTo>
                      <a:pt x="2136" y="1646"/>
                    </a:lnTo>
                    <a:lnTo>
                      <a:pt x="2136" y="1602"/>
                    </a:lnTo>
                    <a:lnTo>
                      <a:pt x="2135" y="1555"/>
                    </a:lnTo>
                    <a:lnTo>
                      <a:pt x="2133" y="1510"/>
                    </a:lnTo>
                    <a:lnTo>
                      <a:pt x="2126" y="1465"/>
                    </a:lnTo>
                    <a:lnTo>
                      <a:pt x="2120" y="1421"/>
                    </a:lnTo>
                    <a:lnTo>
                      <a:pt x="2110" y="1376"/>
                    </a:lnTo>
                    <a:lnTo>
                      <a:pt x="2098" y="1334"/>
                    </a:lnTo>
                    <a:lnTo>
                      <a:pt x="2082" y="1292"/>
                    </a:lnTo>
                    <a:lnTo>
                      <a:pt x="2062" y="1252"/>
                    </a:lnTo>
                    <a:lnTo>
                      <a:pt x="2042" y="1216"/>
                    </a:lnTo>
                    <a:lnTo>
                      <a:pt x="2014" y="1182"/>
                    </a:lnTo>
                    <a:lnTo>
                      <a:pt x="1986" y="1150"/>
                    </a:lnTo>
                    <a:lnTo>
                      <a:pt x="1952" y="1121"/>
                    </a:lnTo>
                    <a:lnTo>
                      <a:pt x="1914" y="1097"/>
                    </a:lnTo>
                    <a:lnTo>
                      <a:pt x="1872" y="1075"/>
                    </a:lnTo>
                    <a:lnTo>
                      <a:pt x="1825" y="1059"/>
                    </a:lnTo>
                    <a:lnTo>
                      <a:pt x="1773" y="1046"/>
                    </a:lnTo>
                    <a:lnTo>
                      <a:pt x="1715" y="1039"/>
                    </a:lnTo>
                    <a:lnTo>
                      <a:pt x="1654" y="1036"/>
                    </a:lnTo>
                    <a:lnTo>
                      <a:pt x="1585" y="1039"/>
                    </a:lnTo>
                    <a:lnTo>
                      <a:pt x="1512" y="1049"/>
                    </a:lnTo>
                    <a:lnTo>
                      <a:pt x="1431" y="1065"/>
                    </a:lnTo>
                    <a:lnTo>
                      <a:pt x="1486" y="961"/>
                    </a:lnTo>
                    <a:lnTo>
                      <a:pt x="1406" y="1001"/>
                    </a:lnTo>
                    <a:lnTo>
                      <a:pt x="1332" y="1033"/>
                    </a:lnTo>
                    <a:lnTo>
                      <a:pt x="1260" y="1059"/>
                    </a:lnTo>
                    <a:lnTo>
                      <a:pt x="1193" y="1076"/>
                    </a:lnTo>
                    <a:lnTo>
                      <a:pt x="1129" y="1089"/>
                    </a:lnTo>
                    <a:lnTo>
                      <a:pt x="1070" y="1095"/>
                    </a:lnTo>
                    <a:lnTo>
                      <a:pt x="1014" y="1097"/>
                    </a:lnTo>
                    <a:lnTo>
                      <a:pt x="961" y="1094"/>
                    </a:lnTo>
                    <a:lnTo>
                      <a:pt x="911" y="1086"/>
                    </a:lnTo>
                    <a:lnTo>
                      <a:pt x="866" y="1075"/>
                    </a:lnTo>
                    <a:lnTo>
                      <a:pt x="823" y="1060"/>
                    </a:lnTo>
                    <a:lnTo>
                      <a:pt x="783" y="1043"/>
                    </a:lnTo>
                    <a:lnTo>
                      <a:pt x="748" y="1023"/>
                    </a:lnTo>
                    <a:lnTo>
                      <a:pt x="714" y="1001"/>
                    </a:lnTo>
                    <a:lnTo>
                      <a:pt x="685" y="980"/>
                    </a:lnTo>
                    <a:lnTo>
                      <a:pt x="658" y="956"/>
                    </a:lnTo>
                    <a:lnTo>
                      <a:pt x="634" y="934"/>
                    </a:lnTo>
                    <a:lnTo>
                      <a:pt x="613" y="910"/>
                    </a:lnTo>
                    <a:lnTo>
                      <a:pt x="594" y="887"/>
                    </a:lnTo>
                    <a:lnTo>
                      <a:pt x="580" y="866"/>
                    </a:lnTo>
                    <a:lnTo>
                      <a:pt x="565" y="849"/>
                    </a:lnTo>
                    <a:lnTo>
                      <a:pt x="556" y="831"/>
                    </a:lnTo>
                    <a:lnTo>
                      <a:pt x="548" y="818"/>
                    </a:lnTo>
                    <a:lnTo>
                      <a:pt x="541" y="807"/>
                    </a:lnTo>
                    <a:lnTo>
                      <a:pt x="538" y="801"/>
                    </a:lnTo>
                    <a:lnTo>
                      <a:pt x="536" y="798"/>
                    </a:lnTo>
                    <a:lnTo>
                      <a:pt x="543" y="865"/>
                    </a:lnTo>
                    <a:lnTo>
                      <a:pt x="544" y="926"/>
                    </a:lnTo>
                    <a:lnTo>
                      <a:pt x="541" y="983"/>
                    </a:lnTo>
                    <a:lnTo>
                      <a:pt x="533" y="1036"/>
                    </a:lnTo>
                    <a:lnTo>
                      <a:pt x="522" y="1086"/>
                    </a:lnTo>
                    <a:lnTo>
                      <a:pt x="509" y="1132"/>
                    </a:lnTo>
                    <a:lnTo>
                      <a:pt x="491" y="1176"/>
                    </a:lnTo>
                    <a:lnTo>
                      <a:pt x="474" y="1219"/>
                    </a:lnTo>
                    <a:lnTo>
                      <a:pt x="453" y="1259"/>
                    </a:lnTo>
                    <a:lnTo>
                      <a:pt x="432" y="1299"/>
                    </a:lnTo>
                    <a:lnTo>
                      <a:pt x="411" y="1337"/>
                    </a:lnTo>
                    <a:lnTo>
                      <a:pt x="391" y="1377"/>
                    </a:lnTo>
                    <a:lnTo>
                      <a:pt x="370" y="1417"/>
                    </a:lnTo>
                    <a:lnTo>
                      <a:pt x="352" y="1459"/>
                    </a:lnTo>
                    <a:lnTo>
                      <a:pt x="335" y="1501"/>
                    </a:lnTo>
                    <a:lnTo>
                      <a:pt x="320" y="1547"/>
                    </a:lnTo>
                    <a:lnTo>
                      <a:pt x="307" y="1595"/>
                    </a:lnTo>
                    <a:lnTo>
                      <a:pt x="299" y="1645"/>
                    </a:lnTo>
                    <a:lnTo>
                      <a:pt x="294" y="1701"/>
                    </a:lnTo>
                    <a:lnTo>
                      <a:pt x="293" y="1760"/>
                    </a:lnTo>
                    <a:lnTo>
                      <a:pt x="298" y="1824"/>
                    </a:lnTo>
                    <a:lnTo>
                      <a:pt x="309" y="1893"/>
                    </a:lnTo>
                    <a:lnTo>
                      <a:pt x="306" y="1890"/>
                    </a:lnTo>
                    <a:lnTo>
                      <a:pt x="298" y="1880"/>
                    </a:lnTo>
                    <a:lnTo>
                      <a:pt x="286" y="1866"/>
                    </a:lnTo>
                    <a:lnTo>
                      <a:pt x="272" y="1845"/>
                    </a:lnTo>
                    <a:lnTo>
                      <a:pt x="254" y="1818"/>
                    </a:lnTo>
                    <a:lnTo>
                      <a:pt x="235" y="1787"/>
                    </a:lnTo>
                    <a:lnTo>
                      <a:pt x="214" y="1751"/>
                    </a:lnTo>
                    <a:lnTo>
                      <a:pt x="192" y="1709"/>
                    </a:lnTo>
                    <a:lnTo>
                      <a:pt x="171" y="1664"/>
                    </a:lnTo>
                    <a:lnTo>
                      <a:pt x="150" y="1614"/>
                    </a:lnTo>
                    <a:lnTo>
                      <a:pt x="130" y="1560"/>
                    </a:lnTo>
                    <a:lnTo>
                      <a:pt x="114" y="1502"/>
                    </a:lnTo>
                    <a:lnTo>
                      <a:pt x="99" y="1441"/>
                    </a:lnTo>
                    <a:lnTo>
                      <a:pt x="88" y="1377"/>
                    </a:lnTo>
                    <a:lnTo>
                      <a:pt x="80" y="1310"/>
                    </a:lnTo>
                    <a:lnTo>
                      <a:pt x="78" y="1240"/>
                    </a:lnTo>
                    <a:lnTo>
                      <a:pt x="82" y="1168"/>
                    </a:lnTo>
                    <a:lnTo>
                      <a:pt x="91" y="1092"/>
                    </a:lnTo>
                    <a:lnTo>
                      <a:pt x="109" y="1015"/>
                    </a:lnTo>
                    <a:lnTo>
                      <a:pt x="5" y="1139"/>
                    </a:lnTo>
                    <a:lnTo>
                      <a:pt x="5" y="1135"/>
                    </a:lnTo>
                    <a:lnTo>
                      <a:pt x="3" y="1126"/>
                    </a:lnTo>
                    <a:lnTo>
                      <a:pt x="1" y="1111"/>
                    </a:lnTo>
                    <a:lnTo>
                      <a:pt x="0" y="1091"/>
                    </a:lnTo>
                    <a:lnTo>
                      <a:pt x="0" y="1067"/>
                    </a:lnTo>
                    <a:lnTo>
                      <a:pt x="0" y="1038"/>
                    </a:lnTo>
                    <a:lnTo>
                      <a:pt x="1" y="1004"/>
                    </a:lnTo>
                    <a:lnTo>
                      <a:pt x="6" y="969"/>
                    </a:lnTo>
                    <a:lnTo>
                      <a:pt x="13" y="932"/>
                    </a:lnTo>
                    <a:lnTo>
                      <a:pt x="22" y="892"/>
                    </a:lnTo>
                    <a:lnTo>
                      <a:pt x="33" y="852"/>
                    </a:lnTo>
                    <a:lnTo>
                      <a:pt x="49" y="810"/>
                    </a:lnTo>
                    <a:lnTo>
                      <a:pt x="70" y="769"/>
                    </a:lnTo>
                    <a:lnTo>
                      <a:pt x="96" y="729"/>
                    </a:lnTo>
                    <a:lnTo>
                      <a:pt x="125" y="689"/>
                    </a:lnTo>
                    <a:lnTo>
                      <a:pt x="162" y="650"/>
                    </a:lnTo>
                    <a:lnTo>
                      <a:pt x="202" y="613"/>
                    </a:lnTo>
                    <a:lnTo>
                      <a:pt x="250" y="580"/>
                    </a:lnTo>
                    <a:lnTo>
                      <a:pt x="304" y="549"/>
                    </a:lnTo>
                    <a:lnTo>
                      <a:pt x="367" y="524"/>
                    </a:lnTo>
                    <a:lnTo>
                      <a:pt x="365" y="520"/>
                    </a:lnTo>
                    <a:lnTo>
                      <a:pt x="363" y="514"/>
                    </a:lnTo>
                    <a:lnTo>
                      <a:pt x="357" y="503"/>
                    </a:lnTo>
                    <a:lnTo>
                      <a:pt x="349" y="490"/>
                    </a:lnTo>
                    <a:lnTo>
                      <a:pt x="338" y="474"/>
                    </a:lnTo>
                    <a:lnTo>
                      <a:pt x="322" y="458"/>
                    </a:lnTo>
                    <a:lnTo>
                      <a:pt x="301" y="440"/>
                    </a:lnTo>
                    <a:lnTo>
                      <a:pt x="275" y="424"/>
                    </a:lnTo>
                    <a:lnTo>
                      <a:pt x="245" y="408"/>
                    </a:lnTo>
                    <a:lnTo>
                      <a:pt x="206" y="396"/>
                    </a:lnTo>
                    <a:lnTo>
                      <a:pt x="163" y="386"/>
                    </a:lnTo>
                    <a:lnTo>
                      <a:pt x="166" y="386"/>
                    </a:lnTo>
                    <a:lnTo>
                      <a:pt x="176" y="384"/>
                    </a:lnTo>
                    <a:lnTo>
                      <a:pt x="190" y="384"/>
                    </a:lnTo>
                    <a:lnTo>
                      <a:pt x="210" y="384"/>
                    </a:lnTo>
                    <a:lnTo>
                      <a:pt x="234" y="386"/>
                    </a:lnTo>
                    <a:lnTo>
                      <a:pt x="259" y="389"/>
                    </a:lnTo>
                    <a:lnTo>
                      <a:pt x="285" y="396"/>
                    </a:lnTo>
                    <a:lnTo>
                      <a:pt x="312" y="404"/>
                    </a:lnTo>
                    <a:lnTo>
                      <a:pt x="339" y="415"/>
                    </a:lnTo>
                    <a:lnTo>
                      <a:pt x="365" y="431"/>
                    </a:lnTo>
                    <a:lnTo>
                      <a:pt x="389" y="452"/>
                    </a:lnTo>
                    <a:lnTo>
                      <a:pt x="408" y="476"/>
                    </a:lnTo>
                    <a:lnTo>
                      <a:pt x="424" y="508"/>
                    </a:lnTo>
                    <a:lnTo>
                      <a:pt x="424" y="503"/>
                    </a:lnTo>
                    <a:lnTo>
                      <a:pt x="421" y="492"/>
                    </a:lnTo>
                    <a:lnTo>
                      <a:pt x="416" y="474"/>
                    </a:lnTo>
                    <a:lnTo>
                      <a:pt x="411" y="452"/>
                    </a:lnTo>
                    <a:lnTo>
                      <a:pt x="405" y="424"/>
                    </a:lnTo>
                    <a:lnTo>
                      <a:pt x="400" y="394"/>
                    </a:lnTo>
                    <a:lnTo>
                      <a:pt x="397" y="362"/>
                    </a:lnTo>
                    <a:lnTo>
                      <a:pt x="395" y="330"/>
                    </a:lnTo>
                    <a:lnTo>
                      <a:pt x="397" y="296"/>
                    </a:lnTo>
                    <a:lnTo>
                      <a:pt x="400" y="264"/>
                    </a:lnTo>
                    <a:lnTo>
                      <a:pt x="408" y="234"/>
                    </a:lnTo>
                    <a:lnTo>
                      <a:pt x="421" y="207"/>
                    </a:lnTo>
                    <a:lnTo>
                      <a:pt x="419" y="231"/>
                    </a:lnTo>
                    <a:lnTo>
                      <a:pt x="419" y="261"/>
                    </a:lnTo>
                    <a:lnTo>
                      <a:pt x="421" y="293"/>
                    </a:lnTo>
                    <a:lnTo>
                      <a:pt x="427" y="327"/>
                    </a:lnTo>
                    <a:lnTo>
                      <a:pt x="439" y="359"/>
                    </a:lnTo>
                    <a:lnTo>
                      <a:pt x="453" y="391"/>
                    </a:lnTo>
                    <a:lnTo>
                      <a:pt x="455" y="388"/>
                    </a:lnTo>
                    <a:lnTo>
                      <a:pt x="456" y="381"/>
                    </a:lnTo>
                    <a:lnTo>
                      <a:pt x="461" y="371"/>
                    </a:lnTo>
                    <a:lnTo>
                      <a:pt x="467" y="357"/>
                    </a:lnTo>
                    <a:lnTo>
                      <a:pt x="475" y="339"/>
                    </a:lnTo>
                    <a:lnTo>
                      <a:pt x="485" y="320"/>
                    </a:lnTo>
                    <a:lnTo>
                      <a:pt x="499" y="298"/>
                    </a:lnTo>
                    <a:lnTo>
                      <a:pt x="515" y="275"/>
                    </a:lnTo>
                    <a:lnTo>
                      <a:pt x="535" y="250"/>
                    </a:lnTo>
                    <a:lnTo>
                      <a:pt x="557" y="224"/>
                    </a:lnTo>
                    <a:lnTo>
                      <a:pt x="583" y="197"/>
                    </a:lnTo>
                    <a:lnTo>
                      <a:pt x="612" y="171"/>
                    </a:lnTo>
                    <a:lnTo>
                      <a:pt x="645" y="146"/>
                    </a:lnTo>
                    <a:lnTo>
                      <a:pt x="682" y="120"/>
                    </a:lnTo>
                    <a:lnTo>
                      <a:pt x="724" y="96"/>
                    </a:lnTo>
                    <a:lnTo>
                      <a:pt x="770" y="74"/>
                    </a:lnTo>
                    <a:lnTo>
                      <a:pt x="821" y="54"/>
                    </a:lnTo>
                    <a:lnTo>
                      <a:pt x="877" y="37"/>
                    </a:lnTo>
                    <a:lnTo>
                      <a:pt x="938" y="22"/>
                    </a:lnTo>
                    <a:lnTo>
                      <a:pt x="1004" y="11"/>
                    </a:lnTo>
                    <a:lnTo>
                      <a:pt x="1076" y="3"/>
                    </a:lnTo>
                    <a:lnTo>
                      <a:pt x="1154" y="0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64" name="Google Shape;364;p9"/>
          <p:cNvGrpSpPr/>
          <p:nvPr/>
        </p:nvGrpSpPr>
        <p:grpSpPr>
          <a:xfrm>
            <a:off x="1374616" y="3800812"/>
            <a:ext cx="1500396" cy="1500396"/>
            <a:chOff x="1374616" y="3800812"/>
            <a:chExt cx="1500396" cy="1500396"/>
          </a:xfrm>
        </p:grpSpPr>
        <p:sp>
          <p:nvSpPr>
            <p:cNvPr id="365" name="Google Shape;365;p9"/>
            <p:cNvSpPr/>
            <p:nvPr/>
          </p:nvSpPr>
          <p:spPr>
            <a:xfrm>
              <a:off x="1374616" y="3800812"/>
              <a:ext cx="1500396" cy="150039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66" name="Google Shape;366;p9"/>
            <p:cNvGrpSpPr/>
            <p:nvPr/>
          </p:nvGrpSpPr>
          <p:grpSpPr>
            <a:xfrm>
              <a:off x="1486659" y="3912855"/>
              <a:ext cx="1276311" cy="1276311"/>
              <a:chOff x="-10239375" y="-4894263"/>
              <a:chExt cx="6402388" cy="6402388"/>
            </a:xfrm>
          </p:grpSpPr>
          <p:sp>
            <p:nvSpPr>
              <p:cNvPr id="367" name="Google Shape;367;p9"/>
              <p:cNvSpPr/>
              <p:nvPr/>
            </p:nvSpPr>
            <p:spPr>
              <a:xfrm>
                <a:off x="-10239375" y="-4894263"/>
                <a:ext cx="6402388" cy="6402388"/>
              </a:xfrm>
              <a:custGeom>
                <a:rect b="b" l="l" r="r" t="t"/>
                <a:pathLst>
                  <a:path extrusionOk="0" h="4033" w="4033">
                    <a:moveTo>
                      <a:pt x="2015" y="0"/>
                    </a:moveTo>
                    <a:lnTo>
                      <a:pt x="2140" y="3"/>
                    </a:lnTo>
                    <a:lnTo>
                      <a:pt x="2260" y="14"/>
                    </a:lnTo>
                    <a:lnTo>
                      <a:pt x="2380" y="33"/>
                    </a:lnTo>
                    <a:lnTo>
                      <a:pt x="2496" y="57"/>
                    </a:lnTo>
                    <a:lnTo>
                      <a:pt x="2609" y="88"/>
                    </a:lnTo>
                    <a:lnTo>
                      <a:pt x="2721" y="126"/>
                    </a:lnTo>
                    <a:lnTo>
                      <a:pt x="2828" y="170"/>
                    </a:lnTo>
                    <a:lnTo>
                      <a:pt x="2933" y="220"/>
                    </a:lnTo>
                    <a:lnTo>
                      <a:pt x="3035" y="275"/>
                    </a:lnTo>
                    <a:lnTo>
                      <a:pt x="3132" y="336"/>
                    </a:lnTo>
                    <a:lnTo>
                      <a:pt x="3227" y="403"/>
                    </a:lnTo>
                    <a:lnTo>
                      <a:pt x="3316" y="474"/>
                    </a:lnTo>
                    <a:lnTo>
                      <a:pt x="3401" y="551"/>
                    </a:lnTo>
                    <a:lnTo>
                      <a:pt x="3482" y="632"/>
                    </a:lnTo>
                    <a:lnTo>
                      <a:pt x="3559" y="717"/>
                    </a:lnTo>
                    <a:lnTo>
                      <a:pt x="3630" y="806"/>
                    </a:lnTo>
                    <a:lnTo>
                      <a:pt x="3697" y="901"/>
                    </a:lnTo>
                    <a:lnTo>
                      <a:pt x="3758" y="998"/>
                    </a:lnTo>
                    <a:lnTo>
                      <a:pt x="3813" y="1100"/>
                    </a:lnTo>
                    <a:lnTo>
                      <a:pt x="3863" y="1205"/>
                    </a:lnTo>
                    <a:lnTo>
                      <a:pt x="3907" y="1312"/>
                    </a:lnTo>
                    <a:lnTo>
                      <a:pt x="3945" y="1424"/>
                    </a:lnTo>
                    <a:lnTo>
                      <a:pt x="3976" y="1537"/>
                    </a:lnTo>
                    <a:lnTo>
                      <a:pt x="4000" y="1653"/>
                    </a:lnTo>
                    <a:lnTo>
                      <a:pt x="4019" y="1773"/>
                    </a:lnTo>
                    <a:lnTo>
                      <a:pt x="4030" y="1893"/>
                    </a:lnTo>
                    <a:lnTo>
                      <a:pt x="4033" y="2016"/>
                    </a:lnTo>
                    <a:lnTo>
                      <a:pt x="4030" y="2140"/>
                    </a:lnTo>
                    <a:lnTo>
                      <a:pt x="4019" y="2260"/>
                    </a:lnTo>
                    <a:lnTo>
                      <a:pt x="4000" y="2379"/>
                    </a:lnTo>
                    <a:lnTo>
                      <a:pt x="3976" y="2495"/>
                    </a:lnTo>
                    <a:lnTo>
                      <a:pt x="3945" y="2609"/>
                    </a:lnTo>
                    <a:lnTo>
                      <a:pt x="3907" y="2720"/>
                    </a:lnTo>
                    <a:lnTo>
                      <a:pt x="3863" y="2828"/>
                    </a:lnTo>
                    <a:lnTo>
                      <a:pt x="3813" y="2933"/>
                    </a:lnTo>
                    <a:lnTo>
                      <a:pt x="3758" y="3034"/>
                    </a:lnTo>
                    <a:lnTo>
                      <a:pt x="3697" y="3132"/>
                    </a:lnTo>
                    <a:lnTo>
                      <a:pt x="3630" y="3226"/>
                    </a:lnTo>
                    <a:lnTo>
                      <a:pt x="3559" y="3316"/>
                    </a:lnTo>
                    <a:lnTo>
                      <a:pt x="3482" y="3401"/>
                    </a:lnTo>
                    <a:lnTo>
                      <a:pt x="3401" y="3482"/>
                    </a:lnTo>
                    <a:lnTo>
                      <a:pt x="3316" y="3559"/>
                    </a:lnTo>
                    <a:lnTo>
                      <a:pt x="3227" y="3630"/>
                    </a:lnTo>
                    <a:lnTo>
                      <a:pt x="3132" y="3697"/>
                    </a:lnTo>
                    <a:lnTo>
                      <a:pt x="3035" y="3758"/>
                    </a:lnTo>
                    <a:lnTo>
                      <a:pt x="2933" y="3813"/>
                    </a:lnTo>
                    <a:lnTo>
                      <a:pt x="2828" y="3863"/>
                    </a:lnTo>
                    <a:lnTo>
                      <a:pt x="2721" y="3907"/>
                    </a:lnTo>
                    <a:lnTo>
                      <a:pt x="2609" y="3945"/>
                    </a:lnTo>
                    <a:lnTo>
                      <a:pt x="2496" y="3976"/>
                    </a:lnTo>
                    <a:lnTo>
                      <a:pt x="2380" y="4000"/>
                    </a:lnTo>
                    <a:lnTo>
                      <a:pt x="2260" y="4018"/>
                    </a:lnTo>
                    <a:lnTo>
                      <a:pt x="2140" y="4029"/>
                    </a:lnTo>
                    <a:lnTo>
                      <a:pt x="2015" y="4033"/>
                    </a:lnTo>
                    <a:lnTo>
                      <a:pt x="1893" y="4029"/>
                    </a:lnTo>
                    <a:lnTo>
                      <a:pt x="1773" y="4018"/>
                    </a:lnTo>
                    <a:lnTo>
                      <a:pt x="1654" y="4000"/>
                    </a:lnTo>
                    <a:lnTo>
                      <a:pt x="1538" y="3976"/>
                    </a:lnTo>
                    <a:lnTo>
                      <a:pt x="1424" y="3945"/>
                    </a:lnTo>
                    <a:lnTo>
                      <a:pt x="1313" y="3907"/>
                    </a:lnTo>
                    <a:lnTo>
                      <a:pt x="1205" y="3863"/>
                    </a:lnTo>
                    <a:lnTo>
                      <a:pt x="1100" y="3813"/>
                    </a:lnTo>
                    <a:lnTo>
                      <a:pt x="999" y="3758"/>
                    </a:lnTo>
                    <a:lnTo>
                      <a:pt x="901" y="3697"/>
                    </a:lnTo>
                    <a:lnTo>
                      <a:pt x="807" y="3630"/>
                    </a:lnTo>
                    <a:lnTo>
                      <a:pt x="717" y="3559"/>
                    </a:lnTo>
                    <a:lnTo>
                      <a:pt x="632" y="3482"/>
                    </a:lnTo>
                    <a:lnTo>
                      <a:pt x="551" y="3401"/>
                    </a:lnTo>
                    <a:lnTo>
                      <a:pt x="474" y="3316"/>
                    </a:lnTo>
                    <a:lnTo>
                      <a:pt x="403" y="3226"/>
                    </a:lnTo>
                    <a:lnTo>
                      <a:pt x="336" y="3132"/>
                    </a:lnTo>
                    <a:lnTo>
                      <a:pt x="275" y="3034"/>
                    </a:lnTo>
                    <a:lnTo>
                      <a:pt x="220" y="2933"/>
                    </a:lnTo>
                    <a:lnTo>
                      <a:pt x="170" y="2828"/>
                    </a:lnTo>
                    <a:lnTo>
                      <a:pt x="126" y="2720"/>
                    </a:lnTo>
                    <a:lnTo>
                      <a:pt x="88" y="2609"/>
                    </a:lnTo>
                    <a:lnTo>
                      <a:pt x="57" y="2495"/>
                    </a:lnTo>
                    <a:lnTo>
                      <a:pt x="33" y="2379"/>
                    </a:lnTo>
                    <a:lnTo>
                      <a:pt x="15" y="2260"/>
                    </a:lnTo>
                    <a:lnTo>
                      <a:pt x="4" y="2140"/>
                    </a:lnTo>
                    <a:lnTo>
                      <a:pt x="0" y="2016"/>
                    </a:lnTo>
                    <a:lnTo>
                      <a:pt x="4" y="1893"/>
                    </a:lnTo>
                    <a:lnTo>
                      <a:pt x="15" y="1773"/>
                    </a:lnTo>
                    <a:lnTo>
                      <a:pt x="33" y="1653"/>
                    </a:lnTo>
                    <a:lnTo>
                      <a:pt x="57" y="1537"/>
                    </a:lnTo>
                    <a:lnTo>
                      <a:pt x="88" y="1424"/>
                    </a:lnTo>
                    <a:lnTo>
                      <a:pt x="126" y="1312"/>
                    </a:lnTo>
                    <a:lnTo>
                      <a:pt x="170" y="1205"/>
                    </a:lnTo>
                    <a:lnTo>
                      <a:pt x="220" y="1100"/>
                    </a:lnTo>
                    <a:lnTo>
                      <a:pt x="275" y="998"/>
                    </a:lnTo>
                    <a:lnTo>
                      <a:pt x="336" y="901"/>
                    </a:lnTo>
                    <a:lnTo>
                      <a:pt x="403" y="806"/>
                    </a:lnTo>
                    <a:lnTo>
                      <a:pt x="474" y="717"/>
                    </a:lnTo>
                    <a:lnTo>
                      <a:pt x="551" y="632"/>
                    </a:lnTo>
                    <a:lnTo>
                      <a:pt x="632" y="551"/>
                    </a:lnTo>
                    <a:lnTo>
                      <a:pt x="717" y="474"/>
                    </a:lnTo>
                    <a:lnTo>
                      <a:pt x="807" y="403"/>
                    </a:lnTo>
                    <a:lnTo>
                      <a:pt x="901" y="336"/>
                    </a:lnTo>
                    <a:lnTo>
                      <a:pt x="999" y="275"/>
                    </a:lnTo>
                    <a:lnTo>
                      <a:pt x="1100" y="220"/>
                    </a:lnTo>
                    <a:lnTo>
                      <a:pt x="1205" y="170"/>
                    </a:lnTo>
                    <a:lnTo>
                      <a:pt x="1313" y="126"/>
                    </a:lnTo>
                    <a:lnTo>
                      <a:pt x="1424" y="88"/>
                    </a:lnTo>
                    <a:lnTo>
                      <a:pt x="1538" y="57"/>
                    </a:lnTo>
                    <a:lnTo>
                      <a:pt x="1654" y="33"/>
                    </a:lnTo>
                    <a:lnTo>
                      <a:pt x="1773" y="14"/>
                    </a:lnTo>
                    <a:lnTo>
                      <a:pt x="1893" y="3"/>
                    </a:lnTo>
                    <a:lnTo>
                      <a:pt x="2015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8" name="Google Shape;368;p9"/>
              <p:cNvGrpSpPr/>
              <p:nvPr/>
            </p:nvGrpSpPr>
            <p:grpSpPr>
              <a:xfrm>
                <a:off x="-9182100" y="-4170363"/>
                <a:ext cx="4287837" cy="5678488"/>
                <a:chOff x="-9182100" y="-4170363"/>
                <a:chExt cx="4287837" cy="5678488"/>
              </a:xfrm>
            </p:grpSpPr>
            <p:sp>
              <p:nvSpPr>
                <p:cNvPr id="369" name="Google Shape;369;p9"/>
                <p:cNvSpPr/>
                <p:nvPr/>
              </p:nvSpPr>
              <p:spPr>
                <a:xfrm>
                  <a:off x="-7165975" y="-2735263"/>
                  <a:ext cx="1501775" cy="2128838"/>
                </a:xfrm>
                <a:custGeom>
                  <a:rect b="b" l="l" r="r" t="t"/>
                  <a:pathLst>
                    <a:path extrusionOk="0" h="1341" w="946">
                      <a:moveTo>
                        <a:pt x="0" y="0"/>
                      </a:moveTo>
                      <a:lnTo>
                        <a:pt x="836" y="0"/>
                      </a:lnTo>
                      <a:lnTo>
                        <a:pt x="836" y="4"/>
                      </a:lnTo>
                      <a:lnTo>
                        <a:pt x="835" y="16"/>
                      </a:lnTo>
                      <a:lnTo>
                        <a:pt x="833" y="36"/>
                      </a:lnTo>
                      <a:lnTo>
                        <a:pt x="831" y="62"/>
                      </a:lnTo>
                      <a:lnTo>
                        <a:pt x="829" y="95"/>
                      </a:lnTo>
                      <a:lnTo>
                        <a:pt x="826" y="133"/>
                      </a:lnTo>
                      <a:lnTo>
                        <a:pt x="824" y="179"/>
                      </a:lnTo>
                      <a:lnTo>
                        <a:pt x="821" y="227"/>
                      </a:lnTo>
                      <a:lnTo>
                        <a:pt x="820" y="282"/>
                      </a:lnTo>
                      <a:lnTo>
                        <a:pt x="819" y="340"/>
                      </a:lnTo>
                      <a:lnTo>
                        <a:pt x="819" y="402"/>
                      </a:lnTo>
                      <a:lnTo>
                        <a:pt x="819" y="468"/>
                      </a:lnTo>
                      <a:lnTo>
                        <a:pt x="820" y="537"/>
                      </a:lnTo>
                      <a:lnTo>
                        <a:pt x="822" y="606"/>
                      </a:lnTo>
                      <a:lnTo>
                        <a:pt x="826" y="680"/>
                      </a:lnTo>
                      <a:lnTo>
                        <a:pt x="832" y="753"/>
                      </a:lnTo>
                      <a:lnTo>
                        <a:pt x="838" y="829"/>
                      </a:lnTo>
                      <a:lnTo>
                        <a:pt x="847" y="903"/>
                      </a:lnTo>
                      <a:lnTo>
                        <a:pt x="858" y="979"/>
                      </a:lnTo>
                      <a:lnTo>
                        <a:pt x="871" y="1055"/>
                      </a:lnTo>
                      <a:lnTo>
                        <a:pt x="886" y="1128"/>
                      </a:lnTo>
                      <a:lnTo>
                        <a:pt x="903" y="1201"/>
                      </a:lnTo>
                      <a:lnTo>
                        <a:pt x="923" y="1272"/>
                      </a:lnTo>
                      <a:lnTo>
                        <a:pt x="946" y="1341"/>
                      </a:lnTo>
                      <a:lnTo>
                        <a:pt x="0" y="134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p9"/>
                <p:cNvSpPr/>
                <p:nvPr/>
              </p:nvSpPr>
              <p:spPr>
                <a:xfrm>
                  <a:off x="-8412163" y="-2735263"/>
                  <a:ext cx="1501775" cy="2128838"/>
                </a:xfrm>
                <a:custGeom>
                  <a:rect b="b" l="l" r="r" t="t"/>
                  <a:pathLst>
                    <a:path extrusionOk="0" h="1341" w="946">
                      <a:moveTo>
                        <a:pt x="110" y="0"/>
                      </a:moveTo>
                      <a:lnTo>
                        <a:pt x="946" y="0"/>
                      </a:lnTo>
                      <a:lnTo>
                        <a:pt x="946" y="1341"/>
                      </a:lnTo>
                      <a:lnTo>
                        <a:pt x="0" y="1341"/>
                      </a:lnTo>
                      <a:lnTo>
                        <a:pt x="24" y="1272"/>
                      </a:lnTo>
                      <a:lnTo>
                        <a:pt x="43" y="1201"/>
                      </a:lnTo>
                      <a:lnTo>
                        <a:pt x="60" y="1128"/>
                      </a:lnTo>
                      <a:lnTo>
                        <a:pt x="75" y="1055"/>
                      </a:lnTo>
                      <a:lnTo>
                        <a:pt x="88" y="979"/>
                      </a:lnTo>
                      <a:lnTo>
                        <a:pt x="99" y="903"/>
                      </a:lnTo>
                      <a:lnTo>
                        <a:pt x="108" y="829"/>
                      </a:lnTo>
                      <a:lnTo>
                        <a:pt x="114" y="753"/>
                      </a:lnTo>
                      <a:lnTo>
                        <a:pt x="120" y="680"/>
                      </a:lnTo>
                      <a:lnTo>
                        <a:pt x="124" y="606"/>
                      </a:lnTo>
                      <a:lnTo>
                        <a:pt x="126" y="537"/>
                      </a:lnTo>
                      <a:lnTo>
                        <a:pt x="127" y="468"/>
                      </a:lnTo>
                      <a:lnTo>
                        <a:pt x="127" y="402"/>
                      </a:lnTo>
                      <a:lnTo>
                        <a:pt x="127" y="340"/>
                      </a:lnTo>
                      <a:lnTo>
                        <a:pt x="126" y="282"/>
                      </a:lnTo>
                      <a:lnTo>
                        <a:pt x="125" y="227"/>
                      </a:lnTo>
                      <a:lnTo>
                        <a:pt x="123" y="179"/>
                      </a:lnTo>
                      <a:lnTo>
                        <a:pt x="120" y="133"/>
                      </a:lnTo>
                      <a:lnTo>
                        <a:pt x="118" y="95"/>
                      </a:lnTo>
                      <a:lnTo>
                        <a:pt x="115" y="62"/>
                      </a:lnTo>
                      <a:lnTo>
                        <a:pt x="113" y="36"/>
                      </a:lnTo>
                      <a:lnTo>
                        <a:pt x="112" y="16"/>
                      </a:lnTo>
                      <a:lnTo>
                        <a:pt x="110" y="4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p9"/>
                <p:cNvSpPr/>
                <p:nvPr/>
              </p:nvSpPr>
              <p:spPr>
                <a:xfrm>
                  <a:off x="-7713663" y="-2262188"/>
                  <a:ext cx="1346200" cy="2082800"/>
                </a:xfrm>
                <a:custGeom>
                  <a:rect b="b" l="l" r="r" t="t"/>
                  <a:pathLst>
                    <a:path extrusionOk="0" h="1312" w="848">
                      <a:moveTo>
                        <a:pt x="424" y="0"/>
                      </a:moveTo>
                      <a:lnTo>
                        <a:pt x="463" y="5"/>
                      </a:lnTo>
                      <a:lnTo>
                        <a:pt x="501" y="17"/>
                      </a:lnTo>
                      <a:lnTo>
                        <a:pt x="538" y="37"/>
                      </a:lnTo>
                      <a:lnTo>
                        <a:pt x="573" y="63"/>
                      </a:lnTo>
                      <a:lnTo>
                        <a:pt x="606" y="96"/>
                      </a:lnTo>
                      <a:lnTo>
                        <a:pt x="639" y="134"/>
                      </a:lnTo>
                      <a:lnTo>
                        <a:pt x="670" y="178"/>
                      </a:lnTo>
                      <a:lnTo>
                        <a:pt x="698" y="225"/>
                      </a:lnTo>
                      <a:lnTo>
                        <a:pt x="725" y="277"/>
                      </a:lnTo>
                      <a:lnTo>
                        <a:pt x="749" y="332"/>
                      </a:lnTo>
                      <a:lnTo>
                        <a:pt x="771" y="390"/>
                      </a:lnTo>
                      <a:lnTo>
                        <a:pt x="791" y="450"/>
                      </a:lnTo>
                      <a:lnTo>
                        <a:pt x="808" y="511"/>
                      </a:lnTo>
                      <a:lnTo>
                        <a:pt x="823" y="575"/>
                      </a:lnTo>
                      <a:lnTo>
                        <a:pt x="834" y="637"/>
                      </a:lnTo>
                      <a:lnTo>
                        <a:pt x="842" y="701"/>
                      </a:lnTo>
                      <a:lnTo>
                        <a:pt x="847" y="763"/>
                      </a:lnTo>
                      <a:lnTo>
                        <a:pt x="848" y="824"/>
                      </a:lnTo>
                      <a:lnTo>
                        <a:pt x="847" y="885"/>
                      </a:lnTo>
                      <a:lnTo>
                        <a:pt x="841" y="943"/>
                      </a:lnTo>
                      <a:lnTo>
                        <a:pt x="833" y="994"/>
                      </a:lnTo>
                      <a:lnTo>
                        <a:pt x="819" y="1042"/>
                      </a:lnTo>
                      <a:lnTo>
                        <a:pt x="803" y="1084"/>
                      </a:lnTo>
                      <a:lnTo>
                        <a:pt x="785" y="1123"/>
                      </a:lnTo>
                      <a:lnTo>
                        <a:pt x="763" y="1159"/>
                      </a:lnTo>
                      <a:lnTo>
                        <a:pt x="738" y="1189"/>
                      </a:lnTo>
                      <a:lnTo>
                        <a:pt x="710" y="1216"/>
                      </a:lnTo>
                      <a:lnTo>
                        <a:pt x="681" y="1240"/>
                      </a:lnTo>
                      <a:lnTo>
                        <a:pt x="650" y="1259"/>
                      </a:lnTo>
                      <a:lnTo>
                        <a:pt x="616" y="1276"/>
                      </a:lnTo>
                      <a:lnTo>
                        <a:pt x="581" y="1290"/>
                      </a:lnTo>
                      <a:lnTo>
                        <a:pt x="544" y="1299"/>
                      </a:lnTo>
                      <a:lnTo>
                        <a:pt x="505" y="1306"/>
                      </a:lnTo>
                      <a:lnTo>
                        <a:pt x="466" y="1310"/>
                      </a:lnTo>
                      <a:lnTo>
                        <a:pt x="424" y="1312"/>
                      </a:lnTo>
                      <a:lnTo>
                        <a:pt x="384" y="1310"/>
                      </a:lnTo>
                      <a:lnTo>
                        <a:pt x="345" y="1306"/>
                      </a:lnTo>
                      <a:lnTo>
                        <a:pt x="306" y="1299"/>
                      </a:lnTo>
                      <a:lnTo>
                        <a:pt x="269" y="1290"/>
                      </a:lnTo>
                      <a:lnTo>
                        <a:pt x="234" y="1276"/>
                      </a:lnTo>
                      <a:lnTo>
                        <a:pt x="200" y="1259"/>
                      </a:lnTo>
                      <a:lnTo>
                        <a:pt x="169" y="1240"/>
                      </a:lnTo>
                      <a:lnTo>
                        <a:pt x="138" y="1216"/>
                      </a:lnTo>
                      <a:lnTo>
                        <a:pt x="112" y="1189"/>
                      </a:lnTo>
                      <a:lnTo>
                        <a:pt x="87" y="1159"/>
                      </a:lnTo>
                      <a:lnTo>
                        <a:pt x="65" y="1123"/>
                      </a:lnTo>
                      <a:lnTo>
                        <a:pt x="47" y="1084"/>
                      </a:lnTo>
                      <a:lnTo>
                        <a:pt x="31" y="1042"/>
                      </a:lnTo>
                      <a:lnTo>
                        <a:pt x="17" y="994"/>
                      </a:lnTo>
                      <a:lnTo>
                        <a:pt x="9" y="943"/>
                      </a:lnTo>
                      <a:lnTo>
                        <a:pt x="3" y="885"/>
                      </a:lnTo>
                      <a:lnTo>
                        <a:pt x="0" y="824"/>
                      </a:lnTo>
                      <a:lnTo>
                        <a:pt x="3" y="763"/>
                      </a:lnTo>
                      <a:lnTo>
                        <a:pt x="8" y="701"/>
                      </a:lnTo>
                      <a:lnTo>
                        <a:pt x="16" y="637"/>
                      </a:lnTo>
                      <a:lnTo>
                        <a:pt x="27" y="575"/>
                      </a:lnTo>
                      <a:lnTo>
                        <a:pt x="42" y="511"/>
                      </a:lnTo>
                      <a:lnTo>
                        <a:pt x="59" y="450"/>
                      </a:lnTo>
                      <a:lnTo>
                        <a:pt x="79" y="390"/>
                      </a:lnTo>
                      <a:lnTo>
                        <a:pt x="101" y="332"/>
                      </a:lnTo>
                      <a:lnTo>
                        <a:pt x="125" y="277"/>
                      </a:lnTo>
                      <a:lnTo>
                        <a:pt x="152" y="225"/>
                      </a:lnTo>
                      <a:lnTo>
                        <a:pt x="180" y="178"/>
                      </a:lnTo>
                      <a:lnTo>
                        <a:pt x="211" y="134"/>
                      </a:lnTo>
                      <a:lnTo>
                        <a:pt x="244" y="96"/>
                      </a:lnTo>
                      <a:lnTo>
                        <a:pt x="277" y="63"/>
                      </a:lnTo>
                      <a:lnTo>
                        <a:pt x="312" y="37"/>
                      </a:lnTo>
                      <a:lnTo>
                        <a:pt x="349" y="17"/>
                      </a:lnTo>
                      <a:lnTo>
                        <a:pt x="387" y="5"/>
                      </a:lnTo>
                      <a:lnTo>
                        <a:pt x="424" y="0"/>
                      </a:lnTo>
                      <a:close/>
                    </a:path>
                  </a:pathLst>
                </a:custGeom>
                <a:solidFill>
                  <a:srgbClr val="E6D1A8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p9"/>
                <p:cNvSpPr/>
                <p:nvPr/>
              </p:nvSpPr>
              <p:spPr>
                <a:xfrm>
                  <a:off x="-8275638" y="-4170363"/>
                  <a:ext cx="2474913" cy="2760663"/>
                </a:xfrm>
                <a:custGeom>
                  <a:rect b="b" l="l" r="r" t="t"/>
                  <a:pathLst>
                    <a:path extrusionOk="0" h="1739" w="1559">
                      <a:moveTo>
                        <a:pt x="778" y="0"/>
                      </a:moveTo>
                      <a:lnTo>
                        <a:pt x="833" y="1"/>
                      </a:lnTo>
                      <a:lnTo>
                        <a:pt x="887" y="7"/>
                      </a:lnTo>
                      <a:lnTo>
                        <a:pt x="945" y="19"/>
                      </a:lnTo>
                      <a:lnTo>
                        <a:pt x="1002" y="35"/>
                      </a:lnTo>
                      <a:lnTo>
                        <a:pt x="1056" y="56"/>
                      </a:lnTo>
                      <a:lnTo>
                        <a:pt x="1110" y="80"/>
                      </a:lnTo>
                      <a:lnTo>
                        <a:pt x="1160" y="110"/>
                      </a:lnTo>
                      <a:lnTo>
                        <a:pt x="1217" y="150"/>
                      </a:lnTo>
                      <a:lnTo>
                        <a:pt x="1272" y="195"/>
                      </a:lnTo>
                      <a:lnTo>
                        <a:pt x="1322" y="245"/>
                      </a:lnTo>
                      <a:lnTo>
                        <a:pt x="1369" y="300"/>
                      </a:lnTo>
                      <a:lnTo>
                        <a:pt x="1411" y="359"/>
                      </a:lnTo>
                      <a:lnTo>
                        <a:pt x="1449" y="423"/>
                      </a:lnTo>
                      <a:lnTo>
                        <a:pt x="1481" y="490"/>
                      </a:lnTo>
                      <a:lnTo>
                        <a:pt x="1508" y="561"/>
                      </a:lnTo>
                      <a:lnTo>
                        <a:pt x="1530" y="634"/>
                      </a:lnTo>
                      <a:lnTo>
                        <a:pt x="1546" y="710"/>
                      </a:lnTo>
                      <a:lnTo>
                        <a:pt x="1556" y="788"/>
                      </a:lnTo>
                      <a:lnTo>
                        <a:pt x="1559" y="869"/>
                      </a:lnTo>
                      <a:lnTo>
                        <a:pt x="1558" y="904"/>
                      </a:lnTo>
                      <a:lnTo>
                        <a:pt x="1552" y="985"/>
                      </a:lnTo>
                      <a:lnTo>
                        <a:pt x="1540" y="1064"/>
                      </a:lnTo>
                      <a:lnTo>
                        <a:pt x="1520" y="1140"/>
                      </a:lnTo>
                      <a:lnTo>
                        <a:pt x="1496" y="1212"/>
                      </a:lnTo>
                      <a:lnTo>
                        <a:pt x="1465" y="1283"/>
                      </a:lnTo>
                      <a:lnTo>
                        <a:pt x="1430" y="1349"/>
                      </a:lnTo>
                      <a:lnTo>
                        <a:pt x="1389" y="1410"/>
                      </a:lnTo>
                      <a:lnTo>
                        <a:pt x="1344" y="1469"/>
                      </a:lnTo>
                      <a:lnTo>
                        <a:pt x="1295" y="1521"/>
                      </a:lnTo>
                      <a:lnTo>
                        <a:pt x="1242" y="1570"/>
                      </a:lnTo>
                      <a:lnTo>
                        <a:pt x="1184" y="1613"/>
                      </a:lnTo>
                      <a:lnTo>
                        <a:pt x="1124" y="1650"/>
                      </a:lnTo>
                      <a:lnTo>
                        <a:pt x="1059" y="1681"/>
                      </a:lnTo>
                      <a:lnTo>
                        <a:pt x="993" y="1706"/>
                      </a:lnTo>
                      <a:lnTo>
                        <a:pt x="924" y="1724"/>
                      </a:lnTo>
                      <a:lnTo>
                        <a:pt x="853" y="1735"/>
                      </a:lnTo>
                      <a:lnTo>
                        <a:pt x="778" y="1739"/>
                      </a:lnTo>
                      <a:lnTo>
                        <a:pt x="709" y="1735"/>
                      </a:lnTo>
                      <a:lnTo>
                        <a:pt x="640" y="1725"/>
                      </a:lnTo>
                      <a:lnTo>
                        <a:pt x="573" y="1708"/>
                      </a:lnTo>
                      <a:lnTo>
                        <a:pt x="508" y="1685"/>
                      </a:lnTo>
                      <a:lnTo>
                        <a:pt x="447" y="1656"/>
                      </a:lnTo>
                      <a:lnTo>
                        <a:pt x="387" y="1621"/>
                      </a:lnTo>
                      <a:lnTo>
                        <a:pt x="332" y="1581"/>
                      </a:lnTo>
                      <a:lnTo>
                        <a:pt x="279" y="1536"/>
                      </a:lnTo>
                      <a:lnTo>
                        <a:pt x="230" y="1486"/>
                      </a:lnTo>
                      <a:lnTo>
                        <a:pt x="186" y="1432"/>
                      </a:lnTo>
                      <a:lnTo>
                        <a:pt x="144" y="1373"/>
                      </a:lnTo>
                      <a:lnTo>
                        <a:pt x="109" y="1311"/>
                      </a:lnTo>
                      <a:lnTo>
                        <a:pt x="77" y="1246"/>
                      </a:lnTo>
                      <a:lnTo>
                        <a:pt x="50" y="1177"/>
                      </a:lnTo>
                      <a:lnTo>
                        <a:pt x="29" y="1105"/>
                      </a:lnTo>
                      <a:lnTo>
                        <a:pt x="13" y="1029"/>
                      </a:lnTo>
                      <a:lnTo>
                        <a:pt x="4" y="949"/>
                      </a:lnTo>
                      <a:lnTo>
                        <a:pt x="0" y="869"/>
                      </a:lnTo>
                      <a:lnTo>
                        <a:pt x="4" y="790"/>
                      </a:lnTo>
                      <a:lnTo>
                        <a:pt x="13" y="712"/>
                      </a:lnTo>
                      <a:lnTo>
                        <a:pt x="28" y="638"/>
                      </a:lnTo>
                      <a:lnTo>
                        <a:pt x="49" y="566"/>
                      </a:lnTo>
                      <a:lnTo>
                        <a:pt x="76" y="496"/>
                      </a:lnTo>
                      <a:lnTo>
                        <a:pt x="106" y="430"/>
                      </a:lnTo>
                      <a:lnTo>
                        <a:pt x="143" y="368"/>
                      </a:lnTo>
                      <a:lnTo>
                        <a:pt x="183" y="309"/>
                      </a:lnTo>
                      <a:lnTo>
                        <a:pt x="228" y="254"/>
                      </a:lnTo>
                      <a:lnTo>
                        <a:pt x="277" y="204"/>
                      </a:lnTo>
                      <a:lnTo>
                        <a:pt x="330" y="159"/>
                      </a:lnTo>
                      <a:lnTo>
                        <a:pt x="386" y="118"/>
                      </a:lnTo>
                      <a:lnTo>
                        <a:pt x="446" y="83"/>
                      </a:lnTo>
                      <a:lnTo>
                        <a:pt x="507" y="53"/>
                      </a:lnTo>
                      <a:lnTo>
                        <a:pt x="572" y="30"/>
                      </a:lnTo>
                      <a:lnTo>
                        <a:pt x="639" y="13"/>
                      </a:lnTo>
                      <a:lnTo>
                        <a:pt x="709" y="2"/>
                      </a:lnTo>
                      <a:lnTo>
                        <a:pt x="778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p9"/>
                <p:cNvSpPr/>
                <p:nvPr/>
              </p:nvSpPr>
              <p:spPr>
                <a:xfrm>
                  <a:off x="-8275638" y="-4170363"/>
                  <a:ext cx="2473325" cy="1755775"/>
                </a:xfrm>
                <a:custGeom>
                  <a:rect b="b" l="l" r="r" t="t"/>
                  <a:pathLst>
                    <a:path extrusionOk="0" h="1106" w="1558">
                      <a:moveTo>
                        <a:pt x="778" y="0"/>
                      </a:moveTo>
                      <a:lnTo>
                        <a:pt x="833" y="2"/>
                      </a:lnTo>
                      <a:lnTo>
                        <a:pt x="887" y="8"/>
                      </a:lnTo>
                      <a:lnTo>
                        <a:pt x="945" y="19"/>
                      </a:lnTo>
                      <a:lnTo>
                        <a:pt x="1002" y="35"/>
                      </a:lnTo>
                      <a:lnTo>
                        <a:pt x="1056" y="56"/>
                      </a:lnTo>
                      <a:lnTo>
                        <a:pt x="1110" y="82"/>
                      </a:lnTo>
                      <a:lnTo>
                        <a:pt x="1160" y="111"/>
                      </a:lnTo>
                      <a:lnTo>
                        <a:pt x="1217" y="150"/>
                      </a:lnTo>
                      <a:lnTo>
                        <a:pt x="1272" y="195"/>
                      </a:lnTo>
                      <a:lnTo>
                        <a:pt x="1322" y="245"/>
                      </a:lnTo>
                      <a:lnTo>
                        <a:pt x="1369" y="300"/>
                      </a:lnTo>
                      <a:lnTo>
                        <a:pt x="1411" y="359"/>
                      </a:lnTo>
                      <a:lnTo>
                        <a:pt x="1448" y="423"/>
                      </a:lnTo>
                      <a:lnTo>
                        <a:pt x="1481" y="490"/>
                      </a:lnTo>
                      <a:lnTo>
                        <a:pt x="1508" y="561"/>
                      </a:lnTo>
                      <a:lnTo>
                        <a:pt x="1530" y="634"/>
                      </a:lnTo>
                      <a:lnTo>
                        <a:pt x="1546" y="710"/>
                      </a:lnTo>
                      <a:lnTo>
                        <a:pt x="1556" y="789"/>
                      </a:lnTo>
                      <a:lnTo>
                        <a:pt x="1558" y="870"/>
                      </a:lnTo>
                      <a:lnTo>
                        <a:pt x="1557" y="905"/>
                      </a:lnTo>
                      <a:lnTo>
                        <a:pt x="1491" y="892"/>
                      </a:lnTo>
                      <a:lnTo>
                        <a:pt x="1427" y="872"/>
                      </a:lnTo>
                      <a:lnTo>
                        <a:pt x="1365" y="847"/>
                      </a:lnTo>
                      <a:lnTo>
                        <a:pt x="1305" y="816"/>
                      </a:lnTo>
                      <a:lnTo>
                        <a:pt x="1249" y="779"/>
                      </a:lnTo>
                      <a:lnTo>
                        <a:pt x="1195" y="738"/>
                      </a:lnTo>
                      <a:lnTo>
                        <a:pt x="1146" y="693"/>
                      </a:lnTo>
                      <a:lnTo>
                        <a:pt x="1100" y="641"/>
                      </a:lnTo>
                      <a:lnTo>
                        <a:pt x="1057" y="588"/>
                      </a:lnTo>
                      <a:lnTo>
                        <a:pt x="1018" y="529"/>
                      </a:lnTo>
                      <a:lnTo>
                        <a:pt x="985" y="468"/>
                      </a:lnTo>
                      <a:lnTo>
                        <a:pt x="952" y="514"/>
                      </a:lnTo>
                      <a:lnTo>
                        <a:pt x="916" y="561"/>
                      </a:lnTo>
                      <a:lnTo>
                        <a:pt x="879" y="608"/>
                      </a:lnTo>
                      <a:lnTo>
                        <a:pt x="837" y="656"/>
                      </a:lnTo>
                      <a:lnTo>
                        <a:pt x="792" y="704"/>
                      </a:lnTo>
                      <a:lnTo>
                        <a:pt x="743" y="750"/>
                      </a:lnTo>
                      <a:lnTo>
                        <a:pt x="690" y="795"/>
                      </a:lnTo>
                      <a:lnTo>
                        <a:pt x="633" y="839"/>
                      </a:lnTo>
                      <a:lnTo>
                        <a:pt x="573" y="882"/>
                      </a:lnTo>
                      <a:lnTo>
                        <a:pt x="508" y="922"/>
                      </a:lnTo>
                      <a:lnTo>
                        <a:pt x="440" y="960"/>
                      </a:lnTo>
                      <a:lnTo>
                        <a:pt x="367" y="997"/>
                      </a:lnTo>
                      <a:lnTo>
                        <a:pt x="290" y="1029"/>
                      </a:lnTo>
                      <a:lnTo>
                        <a:pt x="208" y="1058"/>
                      </a:lnTo>
                      <a:lnTo>
                        <a:pt x="121" y="1084"/>
                      </a:lnTo>
                      <a:lnTo>
                        <a:pt x="29" y="1106"/>
                      </a:lnTo>
                      <a:lnTo>
                        <a:pt x="13" y="1030"/>
                      </a:lnTo>
                      <a:lnTo>
                        <a:pt x="4" y="951"/>
                      </a:lnTo>
                      <a:lnTo>
                        <a:pt x="0" y="870"/>
                      </a:lnTo>
                      <a:lnTo>
                        <a:pt x="4" y="786"/>
                      </a:lnTo>
                      <a:lnTo>
                        <a:pt x="15" y="705"/>
                      </a:lnTo>
                      <a:lnTo>
                        <a:pt x="32" y="625"/>
                      </a:lnTo>
                      <a:lnTo>
                        <a:pt x="55" y="550"/>
                      </a:lnTo>
                      <a:lnTo>
                        <a:pt x="84" y="476"/>
                      </a:lnTo>
                      <a:lnTo>
                        <a:pt x="118" y="408"/>
                      </a:lnTo>
                      <a:lnTo>
                        <a:pt x="159" y="343"/>
                      </a:lnTo>
                      <a:lnTo>
                        <a:pt x="204" y="283"/>
                      </a:lnTo>
                      <a:lnTo>
                        <a:pt x="254" y="227"/>
                      </a:lnTo>
                      <a:lnTo>
                        <a:pt x="308" y="177"/>
                      </a:lnTo>
                      <a:lnTo>
                        <a:pt x="367" y="132"/>
                      </a:lnTo>
                      <a:lnTo>
                        <a:pt x="428" y="94"/>
                      </a:lnTo>
                      <a:lnTo>
                        <a:pt x="492" y="61"/>
                      </a:lnTo>
                      <a:lnTo>
                        <a:pt x="561" y="35"/>
                      </a:lnTo>
                      <a:lnTo>
                        <a:pt x="632" y="16"/>
                      </a:lnTo>
                      <a:lnTo>
                        <a:pt x="705" y="3"/>
                      </a:lnTo>
                      <a:lnTo>
                        <a:pt x="778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p9"/>
                <p:cNvSpPr/>
                <p:nvPr/>
              </p:nvSpPr>
              <p:spPr>
                <a:xfrm>
                  <a:off x="-8415338" y="-715963"/>
                  <a:ext cx="2570163" cy="1474788"/>
                </a:xfrm>
                <a:custGeom>
                  <a:rect b="b" l="l" r="r" t="t"/>
                  <a:pathLst>
                    <a:path extrusionOk="0" h="929" w="1619">
                      <a:moveTo>
                        <a:pt x="319" y="0"/>
                      </a:moveTo>
                      <a:lnTo>
                        <a:pt x="379" y="44"/>
                      </a:lnTo>
                      <a:lnTo>
                        <a:pt x="441" y="82"/>
                      </a:lnTo>
                      <a:lnTo>
                        <a:pt x="507" y="116"/>
                      </a:lnTo>
                      <a:lnTo>
                        <a:pt x="574" y="143"/>
                      </a:lnTo>
                      <a:lnTo>
                        <a:pt x="645" y="165"/>
                      </a:lnTo>
                      <a:lnTo>
                        <a:pt x="717" y="182"/>
                      </a:lnTo>
                      <a:lnTo>
                        <a:pt x="792" y="192"/>
                      </a:lnTo>
                      <a:lnTo>
                        <a:pt x="866" y="195"/>
                      </a:lnTo>
                      <a:lnTo>
                        <a:pt x="941" y="192"/>
                      </a:lnTo>
                      <a:lnTo>
                        <a:pt x="1013" y="182"/>
                      </a:lnTo>
                      <a:lnTo>
                        <a:pt x="1084" y="168"/>
                      </a:lnTo>
                      <a:lnTo>
                        <a:pt x="1152" y="147"/>
                      </a:lnTo>
                      <a:lnTo>
                        <a:pt x="1218" y="120"/>
                      </a:lnTo>
                      <a:lnTo>
                        <a:pt x="1283" y="88"/>
                      </a:lnTo>
                      <a:lnTo>
                        <a:pt x="1344" y="52"/>
                      </a:lnTo>
                      <a:lnTo>
                        <a:pt x="1403" y="11"/>
                      </a:lnTo>
                      <a:lnTo>
                        <a:pt x="1398" y="58"/>
                      </a:lnTo>
                      <a:lnTo>
                        <a:pt x="1396" y="104"/>
                      </a:lnTo>
                      <a:lnTo>
                        <a:pt x="1398" y="151"/>
                      </a:lnTo>
                      <a:lnTo>
                        <a:pt x="1403" y="197"/>
                      </a:lnTo>
                      <a:lnTo>
                        <a:pt x="1413" y="242"/>
                      </a:lnTo>
                      <a:lnTo>
                        <a:pt x="1426" y="286"/>
                      </a:lnTo>
                      <a:lnTo>
                        <a:pt x="1442" y="328"/>
                      </a:lnTo>
                      <a:lnTo>
                        <a:pt x="1463" y="368"/>
                      </a:lnTo>
                      <a:lnTo>
                        <a:pt x="1486" y="405"/>
                      </a:lnTo>
                      <a:lnTo>
                        <a:pt x="1514" y="439"/>
                      </a:lnTo>
                      <a:lnTo>
                        <a:pt x="1546" y="470"/>
                      </a:lnTo>
                      <a:lnTo>
                        <a:pt x="1580" y="497"/>
                      </a:lnTo>
                      <a:lnTo>
                        <a:pt x="1619" y="519"/>
                      </a:lnTo>
                      <a:lnTo>
                        <a:pt x="1569" y="585"/>
                      </a:lnTo>
                      <a:lnTo>
                        <a:pt x="1514" y="646"/>
                      </a:lnTo>
                      <a:lnTo>
                        <a:pt x="1455" y="702"/>
                      </a:lnTo>
                      <a:lnTo>
                        <a:pt x="1393" y="753"/>
                      </a:lnTo>
                      <a:lnTo>
                        <a:pt x="1326" y="797"/>
                      </a:lnTo>
                      <a:lnTo>
                        <a:pt x="1256" y="836"/>
                      </a:lnTo>
                      <a:lnTo>
                        <a:pt x="1184" y="869"/>
                      </a:lnTo>
                      <a:lnTo>
                        <a:pt x="1108" y="895"/>
                      </a:lnTo>
                      <a:lnTo>
                        <a:pt x="1030" y="915"/>
                      </a:lnTo>
                      <a:lnTo>
                        <a:pt x="949" y="926"/>
                      </a:lnTo>
                      <a:lnTo>
                        <a:pt x="866" y="929"/>
                      </a:lnTo>
                      <a:lnTo>
                        <a:pt x="786" y="926"/>
                      </a:lnTo>
                      <a:lnTo>
                        <a:pt x="705" y="915"/>
                      </a:lnTo>
                      <a:lnTo>
                        <a:pt x="628" y="896"/>
                      </a:lnTo>
                      <a:lnTo>
                        <a:pt x="554" y="871"/>
                      </a:lnTo>
                      <a:lnTo>
                        <a:pt x="481" y="839"/>
                      </a:lnTo>
                      <a:lnTo>
                        <a:pt x="412" y="801"/>
                      </a:lnTo>
                      <a:lnTo>
                        <a:pt x="346" y="756"/>
                      </a:lnTo>
                      <a:lnTo>
                        <a:pt x="283" y="707"/>
                      </a:lnTo>
                      <a:lnTo>
                        <a:pt x="225" y="652"/>
                      </a:lnTo>
                      <a:lnTo>
                        <a:pt x="171" y="592"/>
                      </a:lnTo>
                      <a:lnTo>
                        <a:pt x="121" y="527"/>
                      </a:lnTo>
                      <a:lnTo>
                        <a:pt x="76" y="457"/>
                      </a:lnTo>
                      <a:lnTo>
                        <a:pt x="35" y="384"/>
                      </a:lnTo>
                      <a:lnTo>
                        <a:pt x="0" y="308"/>
                      </a:lnTo>
                      <a:lnTo>
                        <a:pt x="45" y="299"/>
                      </a:lnTo>
                      <a:lnTo>
                        <a:pt x="88" y="285"/>
                      </a:lnTo>
                      <a:lnTo>
                        <a:pt x="127" y="267"/>
                      </a:lnTo>
                      <a:lnTo>
                        <a:pt x="162" y="244"/>
                      </a:lnTo>
                      <a:lnTo>
                        <a:pt x="194" y="218"/>
                      </a:lnTo>
                      <a:lnTo>
                        <a:pt x="224" y="187"/>
                      </a:lnTo>
                      <a:lnTo>
                        <a:pt x="249" y="156"/>
                      </a:lnTo>
                      <a:lnTo>
                        <a:pt x="271" y="120"/>
                      </a:lnTo>
                      <a:lnTo>
                        <a:pt x="291" y="82"/>
                      </a:lnTo>
                      <a:lnTo>
                        <a:pt x="307" y="42"/>
                      </a:lnTo>
                      <a:lnTo>
                        <a:pt x="31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p9"/>
                <p:cNvSpPr/>
                <p:nvPr/>
              </p:nvSpPr>
              <p:spPr>
                <a:xfrm>
                  <a:off x="-5367338" y="-457200"/>
                  <a:ext cx="473075" cy="1495425"/>
                </a:xfrm>
                <a:custGeom>
                  <a:rect b="b" l="l" r="r" t="t"/>
                  <a:pathLst>
                    <a:path extrusionOk="0" h="942" w="298">
                      <a:moveTo>
                        <a:pt x="217" y="0"/>
                      </a:moveTo>
                      <a:lnTo>
                        <a:pt x="219" y="4"/>
                      </a:lnTo>
                      <a:lnTo>
                        <a:pt x="220" y="16"/>
                      </a:lnTo>
                      <a:lnTo>
                        <a:pt x="222" y="35"/>
                      </a:lnTo>
                      <a:lnTo>
                        <a:pt x="225" y="62"/>
                      </a:lnTo>
                      <a:lnTo>
                        <a:pt x="228" y="95"/>
                      </a:lnTo>
                      <a:lnTo>
                        <a:pt x="233" y="134"/>
                      </a:lnTo>
                      <a:lnTo>
                        <a:pt x="238" y="177"/>
                      </a:lnTo>
                      <a:lnTo>
                        <a:pt x="244" y="226"/>
                      </a:lnTo>
                      <a:lnTo>
                        <a:pt x="250" y="279"/>
                      </a:lnTo>
                      <a:lnTo>
                        <a:pt x="257" y="335"/>
                      </a:lnTo>
                      <a:lnTo>
                        <a:pt x="264" y="395"/>
                      </a:lnTo>
                      <a:lnTo>
                        <a:pt x="270" y="457"/>
                      </a:lnTo>
                      <a:lnTo>
                        <a:pt x="277" y="521"/>
                      </a:lnTo>
                      <a:lnTo>
                        <a:pt x="285" y="587"/>
                      </a:lnTo>
                      <a:lnTo>
                        <a:pt x="292" y="653"/>
                      </a:lnTo>
                      <a:lnTo>
                        <a:pt x="298" y="720"/>
                      </a:lnTo>
                      <a:lnTo>
                        <a:pt x="228" y="780"/>
                      </a:lnTo>
                      <a:lnTo>
                        <a:pt x="155" y="837"/>
                      </a:lnTo>
                      <a:lnTo>
                        <a:pt x="78" y="891"/>
                      </a:lnTo>
                      <a:lnTo>
                        <a:pt x="0" y="942"/>
                      </a:lnTo>
                      <a:lnTo>
                        <a:pt x="12" y="871"/>
                      </a:lnTo>
                      <a:lnTo>
                        <a:pt x="26" y="802"/>
                      </a:lnTo>
                      <a:lnTo>
                        <a:pt x="39" y="732"/>
                      </a:lnTo>
                      <a:lnTo>
                        <a:pt x="54" y="664"/>
                      </a:lnTo>
                      <a:lnTo>
                        <a:pt x="67" y="596"/>
                      </a:lnTo>
                      <a:lnTo>
                        <a:pt x="82" y="532"/>
                      </a:lnTo>
                      <a:lnTo>
                        <a:pt x="96" y="468"/>
                      </a:lnTo>
                      <a:lnTo>
                        <a:pt x="111" y="407"/>
                      </a:lnTo>
                      <a:lnTo>
                        <a:pt x="125" y="349"/>
                      </a:lnTo>
                      <a:lnTo>
                        <a:pt x="139" y="294"/>
                      </a:lnTo>
                      <a:lnTo>
                        <a:pt x="151" y="243"/>
                      </a:lnTo>
                      <a:lnTo>
                        <a:pt x="164" y="197"/>
                      </a:lnTo>
                      <a:lnTo>
                        <a:pt x="176" y="153"/>
                      </a:lnTo>
                      <a:lnTo>
                        <a:pt x="186" y="115"/>
                      </a:lnTo>
                      <a:lnTo>
                        <a:pt x="194" y="81"/>
                      </a:lnTo>
                      <a:lnTo>
                        <a:pt x="203" y="52"/>
                      </a:lnTo>
                      <a:lnTo>
                        <a:pt x="209" y="30"/>
                      </a:lnTo>
                      <a:lnTo>
                        <a:pt x="214" y="13"/>
                      </a:lnTo>
                      <a:lnTo>
                        <a:pt x="216" y="4"/>
                      </a:lnTo>
                      <a:lnTo>
                        <a:pt x="217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p9"/>
                <p:cNvSpPr/>
                <p:nvPr/>
              </p:nvSpPr>
              <p:spPr>
                <a:xfrm>
                  <a:off x="-7040563" y="-992188"/>
                  <a:ext cx="2017713" cy="2500313"/>
                </a:xfrm>
                <a:custGeom>
                  <a:rect b="b" l="l" r="r" t="t"/>
                  <a:pathLst>
                    <a:path extrusionOk="0" h="1575" w="1271">
                      <a:moveTo>
                        <a:pt x="388" y="0"/>
                      </a:moveTo>
                      <a:lnTo>
                        <a:pt x="424" y="11"/>
                      </a:lnTo>
                      <a:lnTo>
                        <a:pt x="503" y="33"/>
                      </a:lnTo>
                      <a:lnTo>
                        <a:pt x="585" y="57"/>
                      </a:lnTo>
                      <a:lnTo>
                        <a:pt x="669" y="85"/>
                      </a:lnTo>
                      <a:lnTo>
                        <a:pt x="751" y="113"/>
                      </a:lnTo>
                      <a:lnTo>
                        <a:pt x="834" y="144"/>
                      </a:lnTo>
                      <a:lnTo>
                        <a:pt x="945" y="185"/>
                      </a:lnTo>
                      <a:lnTo>
                        <a:pt x="1056" y="232"/>
                      </a:lnTo>
                      <a:lnTo>
                        <a:pt x="1165" y="282"/>
                      </a:lnTo>
                      <a:lnTo>
                        <a:pt x="1271" y="337"/>
                      </a:lnTo>
                      <a:lnTo>
                        <a:pt x="1270" y="341"/>
                      </a:lnTo>
                      <a:lnTo>
                        <a:pt x="1268" y="350"/>
                      </a:lnTo>
                      <a:lnTo>
                        <a:pt x="1263" y="367"/>
                      </a:lnTo>
                      <a:lnTo>
                        <a:pt x="1257" y="389"/>
                      </a:lnTo>
                      <a:lnTo>
                        <a:pt x="1248" y="418"/>
                      </a:lnTo>
                      <a:lnTo>
                        <a:pt x="1240" y="452"/>
                      </a:lnTo>
                      <a:lnTo>
                        <a:pt x="1230" y="490"/>
                      </a:lnTo>
                      <a:lnTo>
                        <a:pt x="1218" y="532"/>
                      </a:lnTo>
                      <a:lnTo>
                        <a:pt x="1205" y="580"/>
                      </a:lnTo>
                      <a:lnTo>
                        <a:pt x="1193" y="631"/>
                      </a:lnTo>
                      <a:lnTo>
                        <a:pt x="1179" y="686"/>
                      </a:lnTo>
                      <a:lnTo>
                        <a:pt x="1165" y="744"/>
                      </a:lnTo>
                      <a:lnTo>
                        <a:pt x="1150" y="805"/>
                      </a:lnTo>
                      <a:lnTo>
                        <a:pt x="1136" y="867"/>
                      </a:lnTo>
                      <a:lnTo>
                        <a:pt x="1121" y="933"/>
                      </a:lnTo>
                      <a:lnTo>
                        <a:pt x="1108" y="1001"/>
                      </a:lnTo>
                      <a:lnTo>
                        <a:pt x="1093" y="1069"/>
                      </a:lnTo>
                      <a:lnTo>
                        <a:pt x="1080" y="1139"/>
                      </a:lnTo>
                      <a:lnTo>
                        <a:pt x="1066" y="1208"/>
                      </a:lnTo>
                      <a:lnTo>
                        <a:pt x="1054" y="1279"/>
                      </a:lnTo>
                      <a:lnTo>
                        <a:pt x="960" y="1333"/>
                      </a:lnTo>
                      <a:lnTo>
                        <a:pt x="863" y="1382"/>
                      </a:lnTo>
                      <a:lnTo>
                        <a:pt x="764" y="1426"/>
                      </a:lnTo>
                      <a:lnTo>
                        <a:pt x="662" y="1464"/>
                      </a:lnTo>
                      <a:lnTo>
                        <a:pt x="558" y="1498"/>
                      </a:lnTo>
                      <a:lnTo>
                        <a:pt x="450" y="1525"/>
                      </a:lnTo>
                      <a:lnTo>
                        <a:pt x="341" y="1547"/>
                      </a:lnTo>
                      <a:lnTo>
                        <a:pt x="230" y="1563"/>
                      </a:lnTo>
                      <a:lnTo>
                        <a:pt x="116" y="1571"/>
                      </a:lnTo>
                      <a:lnTo>
                        <a:pt x="0" y="1575"/>
                      </a:lnTo>
                      <a:lnTo>
                        <a:pt x="0" y="1081"/>
                      </a:lnTo>
                      <a:lnTo>
                        <a:pt x="2" y="1080"/>
                      </a:lnTo>
                      <a:lnTo>
                        <a:pt x="3" y="1076"/>
                      </a:lnTo>
                      <a:lnTo>
                        <a:pt x="5" y="1073"/>
                      </a:lnTo>
                      <a:lnTo>
                        <a:pt x="8" y="1069"/>
                      </a:lnTo>
                      <a:lnTo>
                        <a:pt x="13" y="1058"/>
                      </a:lnTo>
                      <a:lnTo>
                        <a:pt x="13" y="1056"/>
                      </a:lnTo>
                      <a:lnTo>
                        <a:pt x="14" y="1052"/>
                      </a:lnTo>
                      <a:lnTo>
                        <a:pt x="28" y="1023"/>
                      </a:lnTo>
                      <a:lnTo>
                        <a:pt x="41" y="993"/>
                      </a:lnTo>
                      <a:lnTo>
                        <a:pt x="57" y="955"/>
                      </a:lnTo>
                      <a:lnTo>
                        <a:pt x="75" y="913"/>
                      </a:lnTo>
                      <a:lnTo>
                        <a:pt x="94" y="865"/>
                      </a:lnTo>
                      <a:lnTo>
                        <a:pt x="115" y="812"/>
                      </a:lnTo>
                      <a:lnTo>
                        <a:pt x="138" y="757"/>
                      </a:lnTo>
                      <a:lnTo>
                        <a:pt x="162" y="697"/>
                      </a:lnTo>
                      <a:lnTo>
                        <a:pt x="185" y="636"/>
                      </a:lnTo>
                      <a:lnTo>
                        <a:pt x="209" y="573"/>
                      </a:lnTo>
                      <a:lnTo>
                        <a:pt x="234" y="507"/>
                      </a:lnTo>
                      <a:lnTo>
                        <a:pt x="258" y="441"/>
                      </a:lnTo>
                      <a:lnTo>
                        <a:pt x="300" y="317"/>
                      </a:lnTo>
                      <a:lnTo>
                        <a:pt x="323" y="244"/>
                      </a:lnTo>
                      <a:lnTo>
                        <a:pt x="343" y="180"/>
                      </a:lnTo>
                      <a:lnTo>
                        <a:pt x="360" y="118"/>
                      </a:lnTo>
                      <a:lnTo>
                        <a:pt x="376" y="57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7" name="Google Shape;377;p9"/>
                <p:cNvSpPr/>
                <p:nvPr/>
              </p:nvSpPr>
              <p:spPr>
                <a:xfrm>
                  <a:off x="-7040563" y="-1260475"/>
                  <a:ext cx="1190625" cy="1982788"/>
                </a:xfrm>
                <a:custGeom>
                  <a:rect b="b" l="l" r="r" t="t"/>
                  <a:pathLst>
                    <a:path extrusionOk="0" h="1249" w="750">
                      <a:moveTo>
                        <a:pt x="410" y="0"/>
                      </a:moveTo>
                      <a:lnTo>
                        <a:pt x="412" y="1"/>
                      </a:lnTo>
                      <a:lnTo>
                        <a:pt x="418" y="7"/>
                      </a:lnTo>
                      <a:lnTo>
                        <a:pt x="428" y="17"/>
                      </a:lnTo>
                      <a:lnTo>
                        <a:pt x="443" y="29"/>
                      </a:lnTo>
                      <a:lnTo>
                        <a:pt x="459" y="45"/>
                      </a:lnTo>
                      <a:lnTo>
                        <a:pt x="478" y="63"/>
                      </a:lnTo>
                      <a:lnTo>
                        <a:pt x="499" y="83"/>
                      </a:lnTo>
                      <a:lnTo>
                        <a:pt x="522" y="105"/>
                      </a:lnTo>
                      <a:lnTo>
                        <a:pt x="545" y="128"/>
                      </a:lnTo>
                      <a:lnTo>
                        <a:pt x="571" y="151"/>
                      </a:lnTo>
                      <a:lnTo>
                        <a:pt x="596" y="177"/>
                      </a:lnTo>
                      <a:lnTo>
                        <a:pt x="621" y="202"/>
                      </a:lnTo>
                      <a:lnTo>
                        <a:pt x="646" y="227"/>
                      </a:lnTo>
                      <a:lnTo>
                        <a:pt x="669" y="252"/>
                      </a:lnTo>
                      <a:lnTo>
                        <a:pt x="693" y="277"/>
                      </a:lnTo>
                      <a:lnTo>
                        <a:pt x="715" y="302"/>
                      </a:lnTo>
                      <a:lnTo>
                        <a:pt x="734" y="324"/>
                      </a:lnTo>
                      <a:lnTo>
                        <a:pt x="750" y="345"/>
                      </a:lnTo>
                      <a:lnTo>
                        <a:pt x="580" y="433"/>
                      </a:lnTo>
                      <a:lnTo>
                        <a:pt x="690" y="698"/>
                      </a:lnTo>
                      <a:lnTo>
                        <a:pt x="39" y="1218"/>
                      </a:lnTo>
                      <a:lnTo>
                        <a:pt x="0" y="1249"/>
                      </a:lnTo>
                      <a:lnTo>
                        <a:pt x="3" y="1247"/>
                      </a:lnTo>
                      <a:lnTo>
                        <a:pt x="6" y="1239"/>
                      </a:lnTo>
                      <a:lnTo>
                        <a:pt x="13" y="1226"/>
                      </a:lnTo>
                      <a:lnTo>
                        <a:pt x="20" y="1209"/>
                      </a:lnTo>
                      <a:lnTo>
                        <a:pt x="30" y="1187"/>
                      </a:lnTo>
                      <a:lnTo>
                        <a:pt x="39" y="1161"/>
                      </a:lnTo>
                      <a:lnTo>
                        <a:pt x="57" y="1121"/>
                      </a:lnTo>
                      <a:lnTo>
                        <a:pt x="76" y="1074"/>
                      </a:lnTo>
                      <a:lnTo>
                        <a:pt x="97" y="1023"/>
                      </a:lnTo>
                      <a:lnTo>
                        <a:pt x="120" y="967"/>
                      </a:lnTo>
                      <a:lnTo>
                        <a:pt x="145" y="907"/>
                      </a:lnTo>
                      <a:lnTo>
                        <a:pt x="169" y="843"/>
                      </a:lnTo>
                      <a:lnTo>
                        <a:pt x="195" y="777"/>
                      </a:lnTo>
                      <a:lnTo>
                        <a:pt x="220" y="709"/>
                      </a:lnTo>
                      <a:lnTo>
                        <a:pt x="246" y="639"/>
                      </a:lnTo>
                      <a:lnTo>
                        <a:pt x="270" y="569"/>
                      </a:lnTo>
                      <a:lnTo>
                        <a:pt x="295" y="499"/>
                      </a:lnTo>
                      <a:lnTo>
                        <a:pt x="317" y="429"/>
                      </a:lnTo>
                      <a:lnTo>
                        <a:pt x="339" y="359"/>
                      </a:lnTo>
                      <a:lnTo>
                        <a:pt x="357" y="293"/>
                      </a:lnTo>
                      <a:lnTo>
                        <a:pt x="374" y="228"/>
                      </a:lnTo>
                      <a:lnTo>
                        <a:pt x="388" y="167"/>
                      </a:lnTo>
                      <a:lnTo>
                        <a:pt x="396" y="121"/>
                      </a:lnTo>
                      <a:lnTo>
                        <a:pt x="404" y="77"/>
                      </a:lnTo>
                      <a:lnTo>
                        <a:pt x="407" y="37"/>
                      </a:lnTo>
                      <a:lnTo>
                        <a:pt x="410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8" name="Google Shape;378;p9"/>
                <p:cNvSpPr/>
                <p:nvPr/>
              </p:nvSpPr>
              <p:spPr>
                <a:xfrm>
                  <a:off x="-9182100" y="-455613"/>
                  <a:ext cx="473075" cy="1493838"/>
                </a:xfrm>
                <a:custGeom>
                  <a:rect b="b" l="l" r="r" t="t"/>
                  <a:pathLst>
                    <a:path extrusionOk="0" h="941" w="298">
                      <a:moveTo>
                        <a:pt x="82" y="0"/>
                      </a:moveTo>
                      <a:lnTo>
                        <a:pt x="82" y="3"/>
                      </a:lnTo>
                      <a:lnTo>
                        <a:pt x="86" y="14"/>
                      </a:lnTo>
                      <a:lnTo>
                        <a:pt x="89" y="29"/>
                      </a:lnTo>
                      <a:lnTo>
                        <a:pt x="95" y="51"/>
                      </a:lnTo>
                      <a:lnTo>
                        <a:pt x="103" y="78"/>
                      </a:lnTo>
                      <a:lnTo>
                        <a:pt x="113" y="110"/>
                      </a:lnTo>
                      <a:lnTo>
                        <a:pt x="122" y="148"/>
                      </a:lnTo>
                      <a:lnTo>
                        <a:pt x="127" y="168"/>
                      </a:lnTo>
                      <a:lnTo>
                        <a:pt x="132" y="188"/>
                      </a:lnTo>
                      <a:lnTo>
                        <a:pt x="144" y="231"/>
                      </a:lnTo>
                      <a:lnTo>
                        <a:pt x="155" y="279"/>
                      </a:lnTo>
                      <a:lnTo>
                        <a:pt x="170" y="331"/>
                      </a:lnTo>
                      <a:lnTo>
                        <a:pt x="185" y="395"/>
                      </a:lnTo>
                      <a:lnTo>
                        <a:pt x="203" y="473"/>
                      </a:lnTo>
                      <a:lnTo>
                        <a:pt x="223" y="555"/>
                      </a:lnTo>
                      <a:lnTo>
                        <a:pt x="240" y="638"/>
                      </a:lnTo>
                      <a:lnTo>
                        <a:pt x="263" y="748"/>
                      </a:lnTo>
                      <a:lnTo>
                        <a:pt x="285" y="861"/>
                      </a:lnTo>
                      <a:lnTo>
                        <a:pt x="295" y="916"/>
                      </a:lnTo>
                      <a:lnTo>
                        <a:pt x="296" y="929"/>
                      </a:lnTo>
                      <a:lnTo>
                        <a:pt x="298" y="941"/>
                      </a:lnTo>
                      <a:lnTo>
                        <a:pt x="220" y="890"/>
                      </a:lnTo>
                      <a:lnTo>
                        <a:pt x="144" y="836"/>
                      </a:lnTo>
                      <a:lnTo>
                        <a:pt x="71" y="779"/>
                      </a:lnTo>
                      <a:lnTo>
                        <a:pt x="0" y="719"/>
                      </a:lnTo>
                      <a:lnTo>
                        <a:pt x="7" y="652"/>
                      </a:lnTo>
                      <a:lnTo>
                        <a:pt x="15" y="586"/>
                      </a:lnTo>
                      <a:lnTo>
                        <a:pt x="22" y="520"/>
                      </a:lnTo>
                      <a:lnTo>
                        <a:pt x="28" y="456"/>
                      </a:lnTo>
                      <a:lnTo>
                        <a:pt x="36" y="395"/>
                      </a:lnTo>
                      <a:lnTo>
                        <a:pt x="43" y="335"/>
                      </a:lnTo>
                      <a:lnTo>
                        <a:pt x="49" y="279"/>
                      </a:lnTo>
                      <a:lnTo>
                        <a:pt x="55" y="226"/>
                      </a:lnTo>
                      <a:lnTo>
                        <a:pt x="60" y="177"/>
                      </a:lnTo>
                      <a:lnTo>
                        <a:pt x="66" y="133"/>
                      </a:lnTo>
                      <a:lnTo>
                        <a:pt x="70" y="95"/>
                      </a:lnTo>
                      <a:lnTo>
                        <a:pt x="73" y="62"/>
                      </a:lnTo>
                      <a:lnTo>
                        <a:pt x="77" y="36"/>
                      </a:lnTo>
                      <a:lnTo>
                        <a:pt x="80" y="16"/>
                      </a:lnTo>
                      <a:lnTo>
                        <a:pt x="81" y="4"/>
                      </a:lnTo>
                      <a:lnTo>
                        <a:pt x="82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9" name="Google Shape;379;p9"/>
                <p:cNvSpPr/>
                <p:nvPr/>
              </p:nvSpPr>
              <p:spPr>
                <a:xfrm>
                  <a:off x="-9055100" y="-995363"/>
                  <a:ext cx="2014538" cy="2503488"/>
                </a:xfrm>
                <a:custGeom>
                  <a:rect b="b" l="l" r="r" t="t"/>
                  <a:pathLst>
                    <a:path extrusionOk="0" h="1577" w="1269">
                      <a:moveTo>
                        <a:pt x="883" y="0"/>
                      </a:moveTo>
                      <a:lnTo>
                        <a:pt x="889" y="31"/>
                      </a:lnTo>
                      <a:lnTo>
                        <a:pt x="902" y="82"/>
                      </a:lnTo>
                      <a:lnTo>
                        <a:pt x="916" y="136"/>
                      </a:lnTo>
                      <a:lnTo>
                        <a:pt x="928" y="180"/>
                      </a:lnTo>
                      <a:lnTo>
                        <a:pt x="948" y="245"/>
                      </a:lnTo>
                      <a:lnTo>
                        <a:pt x="950" y="253"/>
                      </a:lnTo>
                      <a:lnTo>
                        <a:pt x="954" y="262"/>
                      </a:lnTo>
                      <a:lnTo>
                        <a:pt x="972" y="318"/>
                      </a:lnTo>
                      <a:lnTo>
                        <a:pt x="1014" y="442"/>
                      </a:lnTo>
                      <a:lnTo>
                        <a:pt x="1047" y="532"/>
                      </a:lnTo>
                      <a:lnTo>
                        <a:pt x="1081" y="621"/>
                      </a:lnTo>
                      <a:lnTo>
                        <a:pt x="1102" y="676"/>
                      </a:lnTo>
                      <a:lnTo>
                        <a:pt x="1119" y="720"/>
                      </a:lnTo>
                      <a:lnTo>
                        <a:pt x="1134" y="758"/>
                      </a:lnTo>
                      <a:lnTo>
                        <a:pt x="1151" y="801"/>
                      </a:lnTo>
                      <a:lnTo>
                        <a:pt x="1163" y="829"/>
                      </a:lnTo>
                      <a:lnTo>
                        <a:pt x="1174" y="857"/>
                      </a:lnTo>
                      <a:lnTo>
                        <a:pt x="1195" y="908"/>
                      </a:lnTo>
                      <a:lnTo>
                        <a:pt x="1214" y="954"/>
                      </a:lnTo>
                      <a:lnTo>
                        <a:pt x="1232" y="994"/>
                      </a:lnTo>
                      <a:lnTo>
                        <a:pt x="1244" y="1023"/>
                      </a:lnTo>
                      <a:lnTo>
                        <a:pt x="1258" y="1054"/>
                      </a:lnTo>
                      <a:lnTo>
                        <a:pt x="1265" y="1069"/>
                      </a:lnTo>
                      <a:lnTo>
                        <a:pt x="1268" y="1078"/>
                      </a:lnTo>
                      <a:lnTo>
                        <a:pt x="1269" y="1083"/>
                      </a:lnTo>
                      <a:lnTo>
                        <a:pt x="1269" y="1577"/>
                      </a:lnTo>
                      <a:lnTo>
                        <a:pt x="1156" y="1573"/>
                      </a:lnTo>
                      <a:lnTo>
                        <a:pt x="1042" y="1565"/>
                      </a:lnTo>
                      <a:lnTo>
                        <a:pt x="931" y="1549"/>
                      </a:lnTo>
                      <a:lnTo>
                        <a:pt x="822" y="1527"/>
                      </a:lnTo>
                      <a:lnTo>
                        <a:pt x="715" y="1500"/>
                      </a:lnTo>
                      <a:lnTo>
                        <a:pt x="611" y="1466"/>
                      </a:lnTo>
                      <a:lnTo>
                        <a:pt x="508" y="1428"/>
                      </a:lnTo>
                      <a:lnTo>
                        <a:pt x="409" y="1384"/>
                      </a:lnTo>
                      <a:lnTo>
                        <a:pt x="312" y="1335"/>
                      </a:lnTo>
                      <a:lnTo>
                        <a:pt x="218" y="1281"/>
                      </a:lnTo>
                      <a:lnTo>
                        <a:pt x="213" y="1256"/>
                      </a:lnTo>
                      <a:lnTo>
                        <a:pt x="204" y="1201"/>
                      </a:lnTo>
                      <a:lnTo>
                        <a:pt x="182" y="1088"/>
                      </a:lnTo>
                      <a:lnTo>
                        <a:pt x="158" y="978"/>
                      </a:lnTo>
                      <a:lnTo>
                        <a:pt x="140" y="895"/>
                      </a:lnTo>
                      <a:lnTo>
                        <a:pt x="122" y="813"/>
                      </a:lnTo>
                      <a:lnTo>
                        <a:pt x="103" y="735"/>
                      </a:lnTo>
                      <a:lnTo>
                        <a:pt x="88" y="671"/>
                      </a:lnTo>
                      <a:lnTo>
                        <a:pt x="81" y="644"/>
                      </a:lnTo>
                      <a:lnTo>
                        <a:pt x="74" y="619"/>
                      </a:lnTo>
                      <a:lnTo>
                        <a:pt x="62" y="571"/>
                      </a:lnTo>
                      <a:lnTo>
                        <a:pt x="51" y="528"/>
                      </a:lnTo>
                      <a:lnTo>
                        <a:pt x="41" y="488"/>
                      </a:lnTo>
                      <a:lnTo>
                        <a:pt x="30" y="450"/>
                      </a:lnTo>
                      <a:lnTo>
                        <a:pt x="22" y="418"/>
                      </a:lnTo>
                      <a:lnTo>
                        <a:pt x="14" y="391"/>
                      </a:lnTo>
                      <a:lnTo>
                        <a:pt x="8" y="369"/>
                      </a:lnTo>
                      <a:lnTo>
                        <a:pt x="3" y="354"/>
                      </a:lnTo>
                      <a:lnTo>
                        <a:pt x="1" y="343"/>
                      </a:lnTo>
                      <a:lnTo>
                        <a:pt x="0" y="340"/>
                      </a:lnTo>
                      <a:lnTo>
                        <a:pt x="106" y="285"/>
                      </a:lnTo>
                      <a:lnTo>
                        <a:pt x="215" y="234"/>
                      </a:lnTo>
                      <a:lnTo>
                        <a:pt x="326" y="187"/>
                      </a:lnTo>
                      <a:lnTo>
                        <a:pt x="437" y="143"/>
                      </a:lnTo>
                      <a:lnTo>
                        <a:pt x="521" y="114"/>
                      </a:lnTo>
                      <a:lnTo>
                        <a:pt x="602" y="86"/>
                      </a:lnTo>
                      <a:lnTo>
                        <a:pt x="688" y="58"/>
                      </a:lnTo>
                      <a:lnTo>
                        <a:pt x="770" y="33"/>
                      </a:lnTo>
                      <a:lnTo>
                        <a:pt x="847" y="11"/>
                      </a:lnTo>
                      <a:lnTo>
                        <a:pt x="883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0" name="Google Shape;380;p9"/>
                <p:cNvSpPr/>
                <p:nvPr/>
              </p:nvSpPr>
              <p:spPr>
                <a:xfrm>
                  <a:off x="-8224838" y="-1260475"/>
                  <a:ext cx="1184275" cy="1984375"/>
                </a:xfrm>
                <a:custGeom>
                  <a:rect b="b" l="l" r="r" t="t"/>
                  <a:pathLst>
                    <a:path extrusionOk="0" h="1250" w="746">
                      <a:moveTo>
                        <a:pt x="339" y="0"/>
                      </a:moveTo>
                      <a:lnTo>
                        <a:pt x="342" y="38"/>
                      </a:lnTo>
                      <a:lnTo>
                        <a:pt x="346" y="78"/>
                      </a:lnTo>
                      <a:lnTo>
                        <a:pt x="353" y="122"/>
                      </a:lnTo>
                      <a:lnTo>
                        <a:pt x="361" y="169"/>
                      </a:lnTo>
                      <a:lnTo>
                        <a:pt x="375" y="230"/>
                      </a:lnTo>
                      <a:lnTo>
                        <a:pt x="392" y="293"/>
                      </a:lnTo>
                      <a:lnTo>
                        <a:pt x="410" y="360"/>
                      </a:lnTo>
                      <a:lnTo>
                        <a:pt x="432" y="429"/>
                      </a:lnTo>
                      <a:lnTo>
                        <a:pt x="454" y="500"/>
                      </a:lnTo>
                      <a:lnTo>
                        <a:pt x="479" y="569"/>
                      </a:lnTo>
                      <a:lnTo>
                        <a:pt x="503" y="640"/>
                      </a:lnTo>
                      <a:lnTo>
                        <a:pt x="529" y="710"/>
                      </a:lnTo>
                      <a:lnTo>
                        <a:pt x="555" y="778"/>
                      </a:lnTo>
                      <a:lnTo>
                        <a:pt x="580" y="844"/>
                      </a:lnTo>
                      <a:lnTo>
                        <a:pt x="605" y="908"/>
                      </a:lnTo>
                      <a:lnTo>
                        <a:pt x="629" y="968"/>
                      </a:lnTo>
                      <a:lnTo>
                        <a:pt x="652" y="1024"/>
                      </a:lnTo>
                      <a:lnTo>
                        <a:pt x="673" y="1075"/>
                      </a:lnTo>
                      <a:lnTo>
                        <a:pt x="693" y="1122"/>
                      </a:lnTo>
                      <a:lnTo>
                        <a:pt x="710" y="1161"/>
                      </a:lnTo>
                      <a:lnTo>
                        <a:pt x="720" y="1188"/>
                      </a:lnTo>
                      <a:lnTo>
                        <a:pt x="729" y="1210"/>
                      </a:lnTo>
                      <a:lnTo>
                        <a:pt x="737" y="1227"/>
                      </a:lnTo>
                      <a:lnTo>
                        <a:pt x="743" y="1239"/>
                      </a:lnTo>
                      <a:lnTo>
                        <a:pt x="746" y="1248"/>
                      </a:lnTo>
                      <a:lnTo>
                        <a:pt x="746" y="1250"/>
                      </a:lnTo>
                      <a:lnTo>
                        <a:pt x="710" y="1220"/>
                      </a:lnTo>
                      <a:lnTo>
                        <a:pt x="60" y="699"/>
                      </a:lnTo>
                      <a:lnTo>
                        <a:pt x="170" y="433"/>
                      </a:lnTo>
                      <a:lnTo>
                        <a:pt x="0" y="345"/>
                      </a:lnTo>
                      <a:lnTo>
                        <a:pt x="16" y="325"/>
                      </a:lnTo>
                      <a:lnTo>
                        <a:pt x="34" y="303"/>
                      </a:lnTo>
                      <a:lnTo>
                        <a:pt x="56" y="279"/>
                      </a:lnTo>
                      <a:lnTo>
                        <a:pt x="80" y="253"/>
                      </a:lnTo>
                      <a:lnTo>
                        <a:pt x="104" y="227"/>
                      </a:lnTo>
                      <a:lnTo>
                        <a:pt x="128" y="203"/>
                      </a:lnTo>
                      <a:lnTo>
                        <a:pt x="154" y="177"/>
                      </a:lnTo>
                      <a:lnTo>
                        <a:pt x="178" y="153"/>
                      </a:lnTo>
                      <a:lnTo>
                        <a:pt x="204" y="128"/>
                      </a:lnTo>
                      <a:lnTo>
                        <a:pt x="227" y="105"/>
                      </a:lnTo>
                      <a:lnTo>
                        <a:pt x="250" y="84"/>
                      </a:lnTo>
                      <a:lnTo>
                        <a:pt x="271" y="63"/>
                      </a:lnTo>
                      <a:lnTo>
                        <a:pt x="291" y="46"/>
                      </a:lnTo>
                      <a:lnTo>
                        <a:pt x="306" y="30"/>
                      </a:lnTo>
                      <a:lnTo>
                        <a:pt x="321" y="18"/>
                      </a:lnTo>
                      <a:lnTo>
                        <a:pt x="331" y="8"/>
                      </a:lnTo>
                      <a:lnTo>
                        <a:pt x="337" y="2"/>
                      </a:lnTo>
                      <a:lnTo>
                        <a:pt x="33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81" name="Google Shape;381;p9"/>
          <p:cNvGrpSpPr/>
          <p:nvPr/>
        </p:nvGrpSpPr>
        <p:grpSpPr>
          <a:xfrm>
            <a:off x="6205696" y="1773892"/>
            <a:ext cx="1500396" cy="1500396"/>
            <a:chOff x="6205696" y="1773892"/>
            <a:chExt cx="1500396" cy="1500396"/>
          </a:xfrm>
        </p:grpSpPr>
        <p:sp>
          <p:nvSpPr>
            <p:cNvPr id="382" name="Google Shape;382;p9"/>
            <p:cNvSpPr/>
            <p:nvPr/>
          </p:nvSpPr>
          <p:spPr>
            <a:xfrm>
              <a:off x="6205696" y="1773892"/>
              <a:ext cx="1500396" cy="150039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3" name="Google Shape;383;p9"/>
            <p:cNvGrpSpPr/>
            <p:nvPr/>
          </p:nvGrpSpPr>
          <p:grpSpPr>
            <a:xfrm>
              <a:off x="6315681" y="1883877"/>
              <a:ext cx="1280426" cy="1280426"/>
              <a:chOff x="-1952625" y="-5789613"/>
              <a:chExt cx="6450013" cy="6450013"/>
            </a:xfrm>
          </p:grpSpPr>
          <p:sp>
            <p:nvSpPr>
              <p:cNvPr id="384" name="Google Shape;384;p9"/>
              <p:cNvSpPr/>
              <p:nvPr/>
            </p:nvSpPr>
            <p:spPr>
              <a:xfrm>
                <a:off x="-1952625" y="-5789613"/>
                <a:ext cx="6450013" cy="6450013"/>
              </a:xfrm>
              <a:custGeom>
                <a:rect b="b" l="l" r="r" t="t"/>
                <a:pathLst>
                  <a:path extrusionOk="0" h="4063" w="4063">
                    <a:moveTo>
                      <a:pt x="2030" y="0"/>
                    </a:moveTo>
                    <a:lnTo>
                      <a:pt x="2156" y="3"/>
                    </a:lnTo>
                    <a:lnTo>
                      <a:pt x="2277" y="15"/>
                    </a:lnTo>
                    <a:lnTo>
                      <a:pt x="2397" y="33"/>
                    </a:lnTo>
                    <a:lnTo>
                      <a:pt x="2514" y="58"/>
                    </a:lnTo>
                    <a:lnTo>
                      <a:pt x="2629" y="88"/>
                    </a:lnTo>
                    <a:lnTo>
                      <a:pt x="2741" y="127"/>
                    </a:lnTo>
                    <a:lnTo>
                      <a:pt x="2849" y="171"/>
                    </a:lnTo>
                    <a:lnTo>
                      <a:pt x="2955" y="221"/>
                    </a:lnTo>
                    <a:lnTo>
                      <a:pt x="3057" y="277"/>
                    </a:lnTo>
                    <a:lnTo>
                      <a:pt x="3156" y="338"/>
                    </a:lnTo>
                    <a:lnTo>
                      <a:pt x="3251" y="406"/>
                    </a:lnTo>
                    <a:lnTo>
                      <a:pt x="3340" y="478"/>
                    </a:lnTo>
                    <a:lnTo>
                      <a:pt x="3427" y="555"/>
                    </a:lnTo>
                    <a:lnTo>
                      <a:pt x="3508" y="636"/>
                    </a:lnTo>
                    <a:lnTo>
                      <a:pt x="3585" y="723"/>
                    </a:lnTo>
                    <a:lnTo>
                      <a:pt x="3657" y="812"/>
                    </a:lnTo>
                    <a:lnTo>
                      <a:pt x="3725" y="907"/>
                    </a:lnTo>
                    <a:lnTo>
                      <a:pt x="3786" y="1006"/>
                    </a:lnTo>
                    <a:lnTo>
                      <a:pt x="3842" y="1108"/>
                    </a:lnTo>
                    <a:lnTo>
                      <a:pt x="3892" y="1214"/>
                    </a:lnTo>
                    <a:lnTo>
                      <a:pt x="3936" y="1322"/>
                    </a:lnTo>
                    <a:lnTo>
                      <a:pt x="3975" y="1434"/>
                    </a:lnTo>
                    <a:lnTo>
                      <a:pt x="4005" y="1549"/>
                    </a:lnTo>
                    <a:lnTo>
                      <a:pt x="4030" y="1666"/>
                    </a:lnTo>
                    <a:lnTo>
                      <a:pt x="4048" y="1786"/>
                    </a:lnTo>
                    <a:lnTo>
                      <a:pt x="4060" y="1907"/>
                    </a:lnTo>
                    <a:lnTo>
                      <a:pt x="4063" y="2031"/>
                    </a:lnTo>
                    <a:lnTo>
                      <a:pt x="4060" y="2156"/>
                    </a:lnTo>
                    <a:lnTo>
                      <a:pt x="4048" y="2276"/>
                    </a:lnTo>
                    <a:lnTo>
                      <a:pt x="4030" y="2397"/>
                    </a:lnTo>
                    <a:lnTo>
                      <a:pt x="4005" y="2514"/>
                    </a:lnTo>
                    <a:lnTo>
                      <a:pt x="3975" y="2629"/>
                    </a:lnTo>
                    <a:lnTo>
                      <a:pt x="3936" y="2741"/>
                    </a:lnTo>
                    <a:lnTo>
                      <a:pt x="3892" y="2849"/>
                    </a:lnTo>
                    <a:lnTo>
                      <a:pt x="3842" y="2955"/>
                    </a:lnTo>
                    <a:lnTo>
                      <a:pt x="3786" y="3057"/>
                    </a:lnTo>
                    <a:lnTo>
                      <a:pt x="3725" y="3156"/>
                    </a:lnTo>
                    <a:lnTo>
                      <a:pt x="3657" y="3250"/>
                    </a:lnTo>
                    <a:lnTo>
                      <a:pt x="3585" y="3340"/>
                    </a:lnTo>
                    <a:lnTo>
                      <a:pt x="3508" y="3426"/>
                    </a:lnTo>
                    <a:lnTo>
                      <a:pt x="3427" y="3508"/>
                    </a:lnTo>
                    <a:lnTo>
                      <a:pt x="3340" y="3585"/>
                    </a:lnTo>
                    <a:lnTo>
                      <a:pt x="3251" y="3657"/>
                    </a:lnTo>
                    <a:lnTo>
                      <a:pt x="3156" y="3724"/>
                    </a:lnTo>
                    <a:lnTo>
                      <a:pt x="3057" y="3786"/>
                    </a:lnTo>
                    <a:lnTo>
                      <a:pt x="2955" y="3841"/>
                    </a:lnTo>
                    <a:lnTo>
                      <a:pt x="2849" y="3892"/>
                    </a:lnTo>
                    <a:lnTo>
                      <a:pt x="2741" y="3936"/>
                    </a:lnTo>
                    <a:lnTo>
                      <a:pt x="2629" y="3974"/>
                    </a:lnTo>
                    <a:lnTo>
                      <a:pt x="2514" y="4005"/>
                    </a:lnTo>
                    <a:lnTo>
                      <a:pt x="2397" y="4030"/>
                    </a:lnTo>
                    <a:lnTo>
                      <a:pt x="2277" y="4048"/>
                    </a:lnTo>
                    <a:lnTo>
                      <a:pt x="2156" y="4059"/>
                    </a:lnTo>
                    <a:lnTo>
                      <a:pt x="2030" y="4063"/>
                    </a:lnTo>
                    <a:lnTo>
                      <a:pt x="1907" y="4059"/>
                    </a:lnTo>
                    <a:lnTo>
                      <a:pt x="1787" y="4048"/>
                    </a:lnTo>
                    <a:lnTo>
                      <a:pt x="1666" y="4030"/>
                    </a:lnTo>
                    <a:lnTo>
                      <a:pt x="1549" y="4005"/>
                    </a:lnTo>
                    <a:lnTo>
                      <a:pt x="1434" y="3974"/>
                    </a:lnTo>
                    <a:lnTo>
                      <a:pt x="1322" y="3936"/>
                    </a:lnTo>
                    <a:lnTo>
                      <a:pt x="1214" y="3892"/>
                    </a:lnTo>
                    <a:lnTo>
                      <a:pt x="1108" y="3841"/>
                    </a:lnTo>
                    <a:lnTo>
                      <a:pt x="1006" y="3786"/>
                    </a:lnTo>
                    <a:lnTo>
                      <a:pt x="907" y="3724"/>
                    </a:lnTo>
                    <a:lnTo>
                      <a:pt x="813" y="3657"/>
                    </a:lnTo>
                    <a:lnTo>
                      <a:pt x="723" y="3585"/>
                    </a:lnTo>
                    <a:lnTo>
                      <a:pt x="637" y="3508"/>
                    </a:lnTo>
                    <a:lnTo>
                      <a:pt x="555" y="3426"/>
                    </a:lnTo>
                    <a:lnTo>
                      <a:pt x="478" y="3340"/>
                    </a:lnTo>
                    <a:lnTo>
                      <a:pt x="406" y="3250"/>
                    </a:lnTo>
                    <a:lnTo>
                      <a:pt x="339" y="3156"/>
                    </a:lnTo>
                    <a:lnTo>
                      <a:pt x="277" y="3057"/>
                    </a:lnTo>
                    <a:lnTo>
                      <a:pt x="222" y="2955"/>
                    </a:lnTo>
                    <a:lnTo>
                      <a:pt x="171" y="2849"/>
                    </a:lnTo>
                    <a:lnTo>
                      <a:pt x="127" y="2741"/>
                    </a:lnTo>
                    <a:lnTo>
                      <a:pt x="89" y="2629"/>
                    </a:lnTo>
                    <a:lnTo>
                      <a:pt x="58" y="2514"/>
                    </a:lnTo>
                    <a:lnTo>
                      <a:pt x="33" y="2397"/>
                    </a:lnTo>
                    <a:lnTo>
                      <a:pt x="15" y="2276"/>
                    </a:lnTo>
                    <a:lnTo>
                      <a:pt x="4" y="2156"/>
                    </a:lnTo>
                    <a:lnTo>
                      <a:pt x="0" y="2031"/>
                    </a:lnTo>
                    <a:lnTo>
                      <a:pt x="4" y="1907"/>
                    </a:lnTo>
                    <a:lnTo>
                      <a:pt x="15" y="1786"/>
                    </a:lnTo>
                    <a:lnTo>
                      <a:pt x="33" y="1666"/>
                    </a:lnTo>
                    <a:lnTo>
                      <a:pt x="58" y="1549"/>
                    </a:lnTo>
                    <a:lnTo>
                      <a:pt x="89" y="1434"/>
                    </a:lnTo>
                    <a:lnTo>
                      <a:pt x="127" y="1322"/>
                    </a:lnTo>
                    <a:lnTo>
                      <a:pt x="171" y="1214"/>
                    </a:lnTo>
                    <a:lnTo>
                      <a:pt x="222" y="1108"/>
                    </a:lnTo>
                    <a:lnTo>
                      <a:pt x="277" y="1006"/>
                    </a:lnTo>
                    <a:lnTo>
                      <a:pt x="339" y="907"/>
                    </a:lnTo>
                    <a:lnTo>
                      <a:pt x="406" y="812"/>
                    </a:lnTo>
                    <a:lnTo>
                      <a:pt x="478" y="723"/>
                    </a:lnTo>
                    <a:lnTo>
                      <a:pt x="555" y="636"/>
                    </a:lnTo>
                    <a:lnTo>
                      <a:pt x="637" y="555"/>
                    </a:lnTo>
                    <a:lnTo>
                      <a:pt x="723" y="478"/>
                    </a:lnTo>
                    <a:lnTo>
                      <a:pt x="813" y="406"/>
                    </a:lnTo>
                    <a:lnTo>
                      <a:pt x="907" y="338"/>
                    </a:lnTo>
                    <a:lnTo>
                      <a:pt x="1006" y="277"/>
                    </a:lnTo>
                    <a:lnTo>
                      <a:pt x="1108" y="221"/>
                    </a:lnTo>
                    <a:lnTo>
                      <a:pt x="1214" y="171"/>
                    </a:lnTo>
                    <a:lnTo>
                      <a:pt x="1322" y="127"/>
                    </a:lnTo>
                    <a:lnTo>
                      <a:pt x="1434" y="88"/>
                    </a:lnTo>
                    <a:lnTo>
                      <a:pt x="1549" y="58"/>
                    </a:lnTo>
                    <a:lnTo>
                      <a:pt x="1666" y="33"/>
                    </a:lnTo>
                    <a:lnTo>
                      <a:pt x="1787" y="15"/>
                    </a:lnTo>
                    <a:lnTo>
                      <a:pt x="1907" y="3"/>
                    </a:lnTo>
                    <a:lnTo>
                      <a:pt x="2030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85" name="Google Shape;385;p9"/>
              <p:cNvGrpSpPr/>
              <p:nvPr/>
            </p:nvGrpSpPr>
            <p:grpSpPr>
              <a:xfrm>
                <a:off x="-1231900" y="-5329238"/>
                <a:ext cx="5008563" cy="5989638"/>
                <a:chOff x="-1231900" y="-5329238"/>
                <a:chExt cx="5008563" cy="5989638"/>
              </a:xfrm>
            </p:grpSpPr>
            <p:sp>
              <p:nvSpPr>
                <p:cNvPr id="386" name="Google Shape;386;p9"/>
                <p:cNvSpPr/>
                <p:nvPr/>
              </p:nvSpPr>
              <p:spPr>
                <a:xfrm>
                  <a:off x="1257300" y="-1182688"/>
                  <a:ext cx="30163" cy="3175"/>
                </a:xfrm>
                <a:custGeom>
                  <a:rect b="b" l="l" r="r" t="t"/>
                  <a:pathLst>
                    <a:path extrusionOk="0" h="2" w="19">
                      <a:moveTo>
                        <a:pt x="0" y="0"/>
                      </a:move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3" y="2"/>
                      </a:lnTo>
                      <a:lnTo>
                        <a:pt x="8" y="2"/>
                      </a:lnTo>
                      <a:lnTo>
                        <a:pt x="6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6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7" name="Google Shape;387;p9"/>
                <p:cNvSpPr/>
                <p:nvPr/>
              </p:nvSpPr>
              <p:spPr>
                <a:xfrm>
                  <a:off x="-1231900" y="-1512888"/>
                  <a:ext cx="5008563" cy="2173288"/>
                </a:xfrm>
                <a:custGeom>
                  <a:rect b="b" l="l" r="r" t="t"/>
                  <a:pathLst>
                    <a:path extrusionOk="0" h="1369" w="3155">
                      <a:moveTo>
                        <a:pt x="1005" y="0"/>
                      </a:moveTo>
                      <a:lnTo>
                        <a:pt x="1001" y="40"/>
                      </a:lnTo>
                      <a:lnTo>
                        <a:pt x="1001" y="81"/>
                      </a:lnTo>
                      <a:lnTo>
                        <a:pt x="1003" y="123"/>
                      </a:lnTo>
                      <a:lnTo>
                        <a:pt x="1008" y="166"/>
                      </a:lnTo>
                      <a:lnTo>
                        <a:pt x="1012" y="208"/>
                      </a:lnTo>
                      <a:lnTo>
                        <a:pt x="1020" y="249"/>
                      </a:lnTo>
                      <a:lnTo>
                        <a:pt x="1028" y="287"/>
                      </a:lnTo>
                      <a:lnTo>
                        <a:pt x="1037" y="325"/>
                      </a:lnTo>
                      <a:lnTo>
                        <a:pt x="1047" y="359"/>
                      </a:lnTo>
                      <a:lnTo>
                        <a:pt x="1056" y="390"/>
                      </a:lnTo>
                      <a:lnTo>
                        <a:pt x="1064" y="418"/>
                      </a:lnTo>
                      <a:lnTo>
                        <a:pt x="1073" y="442"/>
                      </a:lnTo>
                      <a:lnTo>
                        <a:pt x="1080" y="462"/>
                      </a:lnTo>
                      <a:lnTo>
                        <a:pt x="1085" y="475"/>
                      </a:lnTo>
                      <a:lnTo>
                        <a:pt x="1090" y="484"/>
                      </a:lnTo>
                      <a:lnTo>
                        <a:pt x="1091" y="486"/>
                      </a:lnTo>
                      <a:lnTo>
                        <a:pt x="1112" y="446"/>
                      </a:lnTo>
                      <a:lnTo>
                        <a:pt x="1138" y="409"/>
                      </a:lnTo>
                      <a:lnTo>
                        <a:pt x="1166" y="377"/>
                      </a:lnTo>
                      <a:lnTo>
                        <a:pt x="1198" y="347"/>
                      </a:lnTo>
                      <a:lnTo>
                        <a:pt x="1232" y="322"/>
                      </a:lnTo>
                      <a:lnTo>
                        <a:pt x="1267" y="300"/>
                      </a:lnTo>
                      <a:lnTo>
                        <a:pt x="1303" y="281"/>
                      </a:lnTo>
                      <a:lnTo>
                        <a:pt x="1340" y="265"/>
                      </a:lnTo>
                      <a:lnTo>
                        <a:pt x="1377" y="251"/>
                      </a:lnTo>
                      <a:lnTo>
                        <a:pt x="1411" y="240"/>
                      </a:lnTo>
                      <a:lnTo>
                        <a:pt x="1445" y="230"/>
                      </a:lnTo>
                      <a:lnTo>
                        <a:pt x="1477" y="223"/>
                      </a:lnTo>
                      <a:lnTo>
                        <a:pt x="1505" y="218"/>
                      </a:lnTo>
                      <a:lnTo>
                        <a:pt x="1530" y="213"/>
                      </a:lnTo>
                      <a:lnTo>
                        <a:pt x="1549" y="210"/>
                      </a:lnTo>
                      <a:lnTo>
                        <a:pt x="1564" y="209"/>
                      </a:lnTo>
                      <a:lnTo>
                        <a:pt x="1574" y="208"/>
                      </a:lnTo>
                      <a:lnTo>
                        <a:pt x="1576" y="208"/>
                      </a:lnTo>
                      <a:lnTo>
                        <a:pt x="1581" y="208"/>
                      </a:lnTo>
                      <a:lnTo>
                        <a:pt x="1591" y="209"/>
                      </a:lnTo>
                      <a:lnTo>
                        <a:pt x="1606" y="210"/>
                      </a:lnTo>
                      <a:lnTo>
                        <a:pt x="1626" y="213"/>
                      </a:lnTo>
                      <a:lnTo>
                        <a:pt x="1650" y="218"/>
                      </a:lnTo>
                      <a:lnTo>
                        <a:pt x="1679" y="223"/>
                      </a:lnTo>
                      <a:lnTo>
                        <a:pt x="1709" y="230"/>
                      </a:lnTo>
                      <a:lnTo>
                        <a:pt x="1744" y="240"/>
                      </a:lnTo>
                      <a:lnTo>
                        <a:pt x="1778" y="251"/>
                      </a:lnTo>
                      <a:lnTo>
                        <a:pt x="1814" y="265"/>
                      </a:lnTo>
                      <a:lnTo>
                        <a:pt x="1851" y="281"/>
                      </a:lnTo>
                      <a:lnTo>
                        <a:pt x="1887" y="300"/>
                      </a:lnTo>
                      <a:lnTo>
                        <a:pt x="1922" y="322"/>
                      </a:lnTo>
                      <a:lnTo>
                        <a:pt x="1956" y="347"/>
                      </a:lnTo>
                      <a:lnTo>
                        <a:pt x="1988" y="377"/>
                      </a:lnTo>
                      <a:lnTo>
                        <a:pt x="2016" y="409"/>
                      </a:lnTo>
                      <a:lnTo>
                        <a:pt x="2041" y="446"/>
                      </a:lnTo>
                      <a:lnTo>
                        <a:pt x="2060" y="486"/>
                      </a:lnTo>
                      <a:lnTo>
                        <a:pt x="2063" y="484"/>
                      </a:lnTo>
                      <a:lnTo>
                        <a:pt x="2066" y="475"/>
                      </a:lnTo>
                      <a:lnTo>
                        <a:pt x="2073" y="462"/>
                      </a:lnTo>
                      <a:lnTo>
                        <a:pt x="2080" y="442"/>
                      </a:lnTo>
                      <a:lnTo>
                        <a:pt x="2087" y="418"/>
                      </a:lnTo>
                      <a:lnTo>
                        <a:pt x="2097" y="390"/>
                      </a:lnTo>
                      <a:lnTo>
                        <a:pt x="2107" y="359"/>
                      </a:lnTo>
                      <a:lnTo>
                        <a:pt x="2116" y="325"/>
                      </a:lnTo>
                      <a:lnTo>
                        <a:pt x="2126" y="287"/>
                      </a:lnTo>
                      <a:lnTo>
                        <a:pt x="2133" y="249"/>
                      </a:lnTo>
                      <a:lnTo>
                        <a:pt x="2140" y="208"/>
                      </a:lnTo>
                      <a:lnTo>
                        <a:pt x="2146" y="166"/>
                      </a:lnTo>
                      <a:lnTo>
                        <a:pt x="2150" y="123"/>
                      </a:lnTo>
                      <a:lnTo>
                        <a:pt x="2151" y="81"/>
                      </a:lnTo>
                      <a:lnTo>
                        <a:pt x="2151" y="40"/>
                      </a:lnTo>
                      <a:lnTo>
                        <a:pt x="2148" y="0"/>
                      </a:lnTo>
                      <a:lnTo>
                        <a:pt x="2215" y="18"/>
                      </a:lnTo>
                      <a:lnTo>
                        <a:pt x="2284" y="39"/>
                      </a:lnTo>
                      <a:lnTo>
                        <a:pt x="2356" y="63"/>
                      </a:lnTo>
                      <a:lnTo>
                        <a:pt x="2427" y="90"/>
                      </a:lnTo>
                      <a:lnTo>
                        <a:pt x="2500" y="119"/>
                      </a:lnTo>
                      <a:lnTo>
                        <a:pt x="2571" y="152"/>
                      </a:lnTo>
                      <a:lnTo>
                        <a:pt x="2643" y="188"/>
                      </a:lnTo>
                      <a:lnTo>
                        <a:pt x="2714" y="228"/>
                      </a:lnTo>
                      <a:lnTo>
                        <a:pt x="2783" y="271"/>
                      </a:lnTo>
                      <a:lnTo>
                        <a:pt x="2852" y="319"/>
                      </a:lnTo>
                      <a:lnTo>
                        <a:pt x="2917" y="369"/>
                      </a:lnTo>
                      <a:lnTo>
                        <a:pt x="2981" y="425"/>
                      </a:lnTo>
                      <a:lnTo>
                        <a:pt x="3043" y="485"/>
                      </a:lnTo>
                      <a:lnTo>
                        <a:pt x="3101" y="549"/>
                      </a:lnTo>
                      <a:lnTo>
                        <a:pt x="3155" y="617"/>
                      </a:lnTo>
                      <a:lnTo>
                        <a:pt x="3079" y="707"/>
                      </a:lnTo>
                      <a:lnTo>
                        <a:pt x="2996" y="792"/>
                      </a:lnTo>
                      <a:lnTo>
                        <a:pt x="2910" y="872"/>
                      </a:lnTo>
                      <a:lnTo>
                        <a:pt x="2819" y="945"/>
                      </a:lnTo>
                      <a:lnTo>
                        <a:pt x="2723" y="1016"/>
                      </a:lnTo>
                      <a:lnTo>
                        <a:pt x="2623" y="1080"/>
                      </a:lnTo>
                      <a:lnTo>
                        <a:pt x="2520" y="1138"/>
                      </a:lnTo>
                      <a:lnTo>
                        <a:pt x="2411" y="1190"/>
                      </a:lnTo>
                      <a:lnTo>
                        <a:pt x="2300" y="1236"/>
                      </a:lnTo>
                      <a:lnTo>
                        <a:pt x="2187" y="1275"/>
                      </a:lnTo>
                      <a:lnTo>
                        <a:pt x="2070" y="1309"/>
                      </a:lnTo>
                      <a:lnTo>
                        <a:pt x="1951" y="1335"/>
                      </a:lnTo>
                      <a:lnTo>
                        <a:pt x="1829" y="1354"/>
                      </a:lnTo>
                      <a:lnTo>
                        <a:pt x="1704" y="1365"/>
                      </a:lnTo>
                      <a:lnTo>
                        <a:pt x="1576" y="1369"/>
                      </a:lnTo>
                      <a:lnTo>
                        <a:pt x="1451" y="1365"/>
                      </a:lnTo>
                      <a:lnTo>
                        <a:pt x="1326" y="1354"/>
                      </a:lnTo>
                      <a:lnTo>
                        <a:pt x="1205" y="1335"/>
                      </a:lnTo>
                      <a:lnTo>
                        <a:pt x="1085" y="1309"/>
                      </a:lnTo>
                      <a:lnTo>
                        <a:pt x="968" y="1275"/>
                      </a:lnTo>
                      <a:lnTo>
                        <a:pt x="855" y="1236"/>
                      </a:lnTo>
                      <a:lnTo>
                        <a:pt x="744" y="1190"/>
                      </a:lnTo>
                      <a:lnTo>
                        <a:pt x="636" y="1138"/>
                      </a:lnTo>
                      <a:lnTo>
                        <a:pt x="532" y="1080"/>
                      </a:lnTo>
                      <a:lnTo>
                        <a:pt x="433" y="1016"/>
                      </a:lnTo>
                      <a:lnTo>
                        <a:pt x="336" y="945"/>
                      </a:lnTo>
                      <a:lnTo>
                        <a:pt x="245" y="872"/>
                      </a:lnTo>
                      <a:lnTo>
                        <a:pt x="159" y="792"/>
                      </a:lnTo>
                      <a:lnTo>
                        <a:pt x="77" y="707"/>
                      </a:lnTo>
                      <a:lnTo>
                        <a:pt x="0" y="617"/>
                      </a:lnTo>
                      <a:lnTo>
                        <a:pt x="59" y="544"/>
                      </a:lnTo>
                      <a:lnTo>
                        <a:pt x="122" y="475"/>
                      </a:lnTo>
                      <a:lnTo>
                        <a:pt x="189" y="412"/>
                      </a:lnTo>
                      <a:lnTo>
                        <a:pt x="258" y="354"/>
                      </a:lnTo>
                      <a:lnTo>
                        <a:pt x="329" y="301"/>
                      </a:lnTo>
                      <a:lnTo>
                        <a:pt x="403" y="252"/>
                      </a:lnTo>
                      <a:lnTo>
                        <a:pt x="477" y="208"/>
                      </a:lnTo>
                      <a:lnTo>
                        <a:pt x="553" y="167"/>
                      </a:lnTo>
                      <a:lnTo>
                        <a:pt x="630" y="130"/>
                      </a:lnTo>
                      <a:lnTo>
                        <a:pt x="707" y="98"/>
                      </a:lnTo>
                      <a:lnTo>
                        <a:pt x="783" y="69"/>
                      </a:lnTo>
                      <a:lnTo>
                        <a:pt x="859" y="43"/>
                      </a:lnTo>
                      <a:lnTo>
                        <a:pt x="932" y="20"/>
                      </a:lnTo>
                      <a:lnTo>
                        <a:pt x="1005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8" name="Google Shape;388;p9"/>
                <p:cNvSpPr/>
                <p:nvPr/>
              </p:nvSpPr>
              <p:spPr>
                <a:xfrm>
                  <a:off x="546100" y="-2027238"/>
                  <a:ext cx="1454150" cy="838200"/>
                </a:xfrm>
                <a:custGeom>
                  <a:rect b="b" l="l" r="r" t="t"/>
                  <a:pathLst>
                    <a:path extrusionOk="0" h="528" w="916">
                      <a:moveTo>
                        <a:pt x="19" y="0"/>
                      </a:moveTo>
                      <a:lnTo>
                        <a:pt x="62" y="50"/>
                      </a:lnTo>
                      <a:lnTo>
                        <a:pt x="107" y="97"/>
                      </a:lnTo>
                      <a:lnTo>
                        <a:pt x="152" y="138"/>
                      </a:lnTo>
                      <a:lnTo>
                        <a:pt x="200" y="175"/>
                      </a:lnTo>
                      <a:lnTo>
                        <a:pt x="248" y="206"/>
                      </a:lnTo>
                      <a:lnTo>
                        <a:pt x="299" y="230"/>
                      </a:lnTo>
                      <a:lnTo>
                        <a:pt x="350" y="247"/>
                      </a:lnTo>
                      <a:lnTo>
                        <a:pt x="403" y="259"/>
                      </a:lnTo>
                      <a:lnTo>
                        <a:pt x="456" y="263"/>
                      </a:lnTo>
                      <a:lnTo>
                        <a:pt x="512" y="259"/>
                      </a:lnTo>
                      <a:lnTo>
                        <a:pt x="565" y="247"/>
                      </a:lnTo>
                      <a:lnTo>
                        <a:pt x="616" y="230"/>
                      </a:lnTo>
                      <a:lnTo>
                        <a:pt x="667" y="206"/>
                      </a:lnTo>
                      <a:lnTo>
                        <a:pt x="715" y="175"/>
                      </a:lnTo>
                      <a:lnTo>
                        <a:pt x="763" y="138"/>
                      </a:lnTo>
                      <a:lnTo>
                        <a:pt x="809" y="97"/>
                      </a:lnTo>
                      <a:lnTo>
                        <a:pt x="853" y="50"/>
                      </a:lnTo>
                      <a:lnTo>
                        <a:pt x="896" y="0"/>
                      </a:lnTo>
                      <a:lnTo>
                        <a:pt x="905" y="42"/>
                      </a:lnTo>
                      <a:lnTo>
                        <a:pt x="912" y="84"/>
                      </a:lnTo>
                      <a:lnTo>
                        <a:pt x="916" y="126"/>
                      </a:lnTo>
                      <a:lnTo>
                        <a:pt x="916" y="128"/>
                      </a:lnTo>
                      <a:lnTo>
                        <a:pt x="914" y="135"/>
                      </a:lnTo>
                      <a:lnTo>
                        <a:pt x="914" y="147"/>
                      </a:lnTo>
                      <a:lnTo>
                        <a:pt x="912" y="160"/>
                      </a:lnTo>
                      <a:lnTo>
                        <a:pt x="907" y="177"/>
                      </a:lnTo>
                      <a:lnTo>
                        <a:pt x="901" y="196"/>
                      </a:lnTo>
                      <a:lnTo>
                        <a:pt x="891" y="218"/>
                      </a:lnTo>
                      <a:lnTo>
                        <a:pt x="879" y="241"/>
                      </a:lnTo>
                      <a:lnTo>
                        <a:pt x="863" y="266"/>
                      </a:lnTo>
                      <a:lnTo>
                        <a:pt x="842" y="293"/>
                      </a:lnTo>
                      <a:lnTo>
                        <a:pt x="817" y="320"/>
                      </a:lnTo>
                      <a:lnTo>
                        <a:pt x="786" y="350"/>
                      </a:lnTo>
                      <a:lnTo>
                        <a:pt x="751" y="379"/>
                      </a:lnTo>
                      <a:lnTo>
                        <a:pt x="709" y="409"/>
                      </a:lnTo>
                      <a:lnTo>
                        <a:pt x="660" y="440"/>
                      </a:lnTo>
                      <a:lnTo>
                        <a:pt x="603" y="469"/>
                      </a:lnTo>
                      <a:lnTo>
                        <a:pt x="539" y="499"/>
                      </a:lnTo>
                      <a:lnTo>
                        <a:pt x="467" y="528"/>
                      </a:lnTo>
                      <a:lnTo>
                        <a:pt x="448" y="528"/>
                      </a:lnTo>
                      <a:lnTo>
                        <a:pt x="376" y="499"/>
                      </a:lnTo>
                      <a:lnTo>
                        <a:pt x="312" y="469"/>
                      </a:lnTo>
                      <a:lnTo>
                        <a:pt x="256" y="440"/>
                      </a:lnTo>
                      <a:lnTo>
                        <a:pt x="206" y="409"/>
                      </a:lnTo>
                      <a:lnTo>
                        <a:pt x="165" y="379"/>
                      </a:lnTo>
                      <a:lnTo>
                        <a:pt x="129" y="350"/>
                      </a:lnTo>
                      <a:lnTo>
                        <a:pt x="98" y="320"/>
                      </a:lnTo>
                      <a:lnTo>
                        <a:pt x="73" y="293"/>
                      </a:lnTo>
                      <a:lnTo>
                        <a:pt x="53" y="266"/>
                      </a:lnTo>
                      <a:lnTo>
                        <a:pt x="37" y="241"/>
                      </a:lnTo>
                      <a:lnTo>
                        <a:pt x="24" y="218"/>
                      </a:lnTo>
                      <a:lnTo>
                        <a:pt x="14" y="196"/>
                      </a:lnTo>
                      <a:lnTo>
                        <a:pt x="8" y="177"/>
                      </a:lnTo>
                      <a:lnTo>
                        <a:pt x="3" y="160"/>
                      </a:lnTo>
                      <a:lnTo>
                        <a:pt x="1" y="147"/>
                      </a:lnTo>
                      <a:lnTo>
                        <a:pt x="1" y="135"/>
                      </a:lnTo>
                      <a:lnTo>
                        <a:pt x="0" y="128"/>
                      </a:lnTo>
                      <a:lnTo>
                        <a:pt x="0" y="126"/>
                      </a:lnTo>
                      <a:lnTo>
                        <a:pt x="3" y="84"/>
                      </a:lnTo>
                      <a:lnTo>
                        <a:pt x="11" y="42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9" name="Google Shape;389;p9"/>
                <p:cNvSpPr/>
                <p:nvPr/>
              </p:nvSpPr>
              <p:spPr>
                <a:xfrm>
                  <a:off x="1270000" y="-1827213"/>
                  <a:ext cx="915988" cy="1090613"/>
                </a:xfrm>
                <a:custGeom>
                  <a:rect b="b" l="l" r="r" t="t"/>
                  <a:pathLst>
                    <a:path extrusionOk="0" h="687" w="577">
                      <a:moveTo>
                        <a:pt x="460" y="0"/>
                      </a:moveTo>
                      <a:lnTo>
                        <a:pt x="488" y="18"/>
                      </a:lnTo>
                      <a:lnTo>
                        <a:pt x="511" y="41"/>
                      </a:lnTo>
                      <a:lnTo>
                        <a:pt x="531" y="69"/>
                      </a:lnTo>
                      <a:lnTo>
                        <a:pt x="547" y="98"/>
                      </a:lnTo>
                      <a:lnTo>
                        <a:pt x="559" y="131"/>
                      </a:lnTo>
                      <a:lnTo>
                        <a:pt x="568" y="166"/>
                      </a:lnTo>
                      <a:lnTo>
                        <a:pt x="574" y="203"/>
                      </a:lnTo>
                      <a:lnTo>
                        <a:pt x="577" y="240"/>
                      </a:lnTo>
                      <a:lnTo>
                        <a:pt x="577" y="279"/>
                      </a:lnTo>
                      <a:lnTo>
                        <a:pt x="575" y="318"/>
                      </a:lnTo>
                      <a:lnTo>
                        <a:pt x="572" y="358"/>
                      </a:lnTo>
                      <a:lnTo>
                        <a:pt x="567" y="397"/>
                      </a:lnTo>
                      <a:lnTo>
                        <a:pt x="561" y="435"/>
                      </a:lnTo>
                      <a:lnTo>
                        <a:pt x="553" y="472"/>
                      </a:lnTo>
                      <a:lnTo>
                        <a:pt x="545" y="508"/>
                      </a:lnTo>
                      <a:lnTo>
                        <a:pt x="536" y="543"/>
                      </a:lnTo>
                      <a:lnTo>
                        <a:pt x="527" y="573"/>
                      </a:lnTo>
                      <a:lnTo>
                        <a:pt x="518" y="602"/>
                      </a:lnTo>
                      <a:lnTo>
                        <a:pt x="510" y="626"/>
                      </a:lnTo>
                      <a:lnTo>
                        <a:pt x="503" y="648"/>
                      </a:lnTo>
                      <a:lnTo>
                        <a:pt x="495" y="666"/>
                      </a:lnTo>
                      <a:lnTo>
                        <a:pt x="490" y="678"/>
                      </a:lnTo>
                      <a:lnTo>
                        <a:pt x="487" y="685"/>
                      </a:lnTo>
                      <a:lnTo>
                        <a:pt x="484" y="687"/>
                      </a:lnTo>
                      <a:lnTo>
                        <a:pt x="465" y="647"/>
                      </a:lnTo>
                      <a:lnTo>
                        <a:pt x="440" y="610"/>
                      </a:lnTo>
                      <a:lnTo>
                        <a:pt x="412" y="578"/>
                      </a:lnTo>
                      <a:lnTo>
                        <a:pt x="380" y="549"/>
                      </a:lnTo>
                      <a:lnTo>
                        <a:pt x="346" y="523"/>
                      </a:lnTo>
                      <a:lnTo>
                        <a:pt x="311" y="501"/>
                      </a:lnTo>
                      <a:lnTo>
                        <a:pt x="275" y="482"/>
                      </a:lnTo>
                      <a:lnTo>
                        <a:pt x="238" y="466"/>
                      </a:lnTo>
                      <a:lnTo>
                        <a:pt x="202" y="451"/>
                      </a:lnTo>
                      <a:lnTo>
                        <a:pt x="168" y="440"/>
                      </a:lnTo>
                      <a:lnTo>
                        <a:pt x="133" y="432"/>
                      </a:lnTo>
                      <a:lnTo>
                        <a:pt x="103" y="424"/>
                      </a:lnTo>
                      <a:lnTo>
                        <a:pt x="74" y="418"/>
                      </a:lnTo>
                      <a:lnTo>
                        <a:pt x="50" y="415"/>
                      </a:lnTo>
                      <a:lnTo>
                        <a:pt x="30" y="412"/>
                      </a:lnTo>
                      <a:lnTo>
                        <a:pt x="15" y="410"/>
                      </a:lnTo>
                      <a:lnTo>
                        <a:pt x="5" y="410"/>
                      </a:lnTo>
                      <a:lnTo>
                        <a:pt x="0" y="408"/>
                      </a:lnTo>
                      <a:lnTo>
                        <a:pt x="73" y="380"/>
                      </a:lnTo>
                      <a:lnTo>
                        <a:pt x="137" y="350"/>
                      </a:lnTo>
                      <a:lnTo>
                        <a:pt x="194" y="321"/>
                      </a:lnTo>
                      <a:lnTo>
                        <a:pt x="243" y="291"/>
                      </a:lnTo>
                      <a:lnTo>
                        <a:pt x="286" y="262"/>
                      </a:lnTo>
                      <a:lnTo>
                        <a:pt x="323" y="232"/>
                      </a:lnTo>
                      <a:lnTo>
                        <a:pt x="354" y="204"/>
                      </a:lnTo>
                      <a:lnTo>
                        <a:pt x="380" y="177"/>
                      </a:lnTo>
                      <a:lnTo>
                        <a:pt x="402" y="150"/>
                      </a:lnTo>
                      <a:lnTo>
                        <a:pt x="419" y="124"/>
                      </a:lnTo>
                      <a:lnTo>
                        <a:pt x="431" y="101"/>
                      </a:lnTo>
                      <a:lnTo>
                        <a:pt x="442" y="80"/>
                      </a:lnTo>
                      <a:lnTo>
                        <a:pt x="450" y="60"/>
                      </a:lnTo>
                      <a:lnTo>
                        <a:pt x="455" y="41"/>
                      </a:lnTo>
                      <a:lnTo>
                        <a:pt x="457" y="28"/>
                      </a:lnTo>
                      <a:lnTo>
                        <a:pt x="458" y="16"/>
                      </a:lnTo>
                      <a:lnTo>
                        <a:pt x="460" y="7"/>
                      </a:lnTo>
                      <a:lnTo>
                        <a:pt x="460" y="1"/>
                      </a:lnTo>
                      <a:lnTo>
                        <a:pt x="46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0" name="Google Shape;390;p9"/>
                <p:cNvSpPr/>
                <p:nvPr/>
              </p:nvSpPr>
              <p:spPr>
                <a:xfrm>
                  <a:off x="360363" y="-1827213"/>
                  <a:ext cx="909638" cy="1085850"/>
                </a:xfrm>
                <a:custGeom>
                  <a:rect b="b" l="l" r="r" t="t"/>
                  <a:pathLst>
                    <a:path extrusionOk="0" h="684" w="573">
                      <a:moveTo>
                        <a:pt x="117" y="0"/>
                      </a:moveTo>
                      <a:lnTo>
                        <a:pt x="117" y="1"/>
                      </a:lnTo>
                      <a:lnTo>
                        <a:pt x="117" y="7"/>
                      </a:lnTo>
                      <a:lnTo>
                        <a:pt x="118" y="16"/>
                      </a:lnTo>
                      <a:lnTo>
                        <a:pt x="119" y="27"/>
                      </a:lnTo>
                      <a:lnTo>
                        <a:pt x="122" y="41"/>
                      </a:lnTo>
                      <a:lnTo>
                        <a:pt x="126" y="59"/>
                      </a:lnTo>
                      <a:lnTo>
                        <a:pt x="134" y="78"/>
                      </a:lnTo>
                      <a:lnTo>
                        <a:pt x="145" y="101"/>
                      </a:lnTo>
                      <a:lnTo>
                        <a:pt x="157" y="124"/>
                      </a:lnTo>
                      <a:lnTo>
                        <a:pt x="174" y="150"/>
                      </a:lnTo>
                      <a:lnTo>
                        <a:pt x="197" y="176"/>
                      </a:lnTo>
                      <a:lnTo>
                        <a:pt x="222" y="203"/>
                      </a:lnTo>
                      <a:lnTo>
                        <a:pt x="253" y="231"/>
                      </a:lnTo>
                      <a:lnTo>
                        <a:pt x="290" y="261"/>
                      </a:lnTo>
                      <a:lnTo>
                        <a:pt x="333" y="290"/>
                      </a:lnTo>
                      <a:lnTo>
                        <a:pt x="383" y="320"/>
                      </a:lnTo>
                      <a:lnTo>
                        <a:pt x="439" y="348"/>
                      </a:lnTo>
                      <a:lnTo>
                        <a:pt x="503" y="378"/>
                      </a:lnTo>
                      <a:lnTo>
                        <a:pt x="573" y="406"/>
                      </a:lnTo>
                      <a:lnTo>
                        <a:pt x="571" y="406"/>
                      </a:lnTo>
                      <a:lnTo>
                        <a:pt x="562" y="407"/>
                      </a:lnTo>
                      <a:lnTo>
                        <a:pt x="546" y="408"/>
                      </a:lnTo>
                      <a:lnTo>
                        <a:pt x="527" y="411"/>
                      </a:lnTo>
                      <a:lnTo>
                        <a:pt x="502" y="416"/>
                      </a:lnTo>
                      <a:lnTo>
                        <a:pt x="474" y="421"/>
                      </a:lnTo>
                      <a:lnTo>
                        <a:pt x="443" y="428"/>
                      </a:lnTo>
                      <a:lnTo>
                        <a:pt x="410" y="438"/>
                      </a:lnTo>
                      <a:lnTo>
                        <a:pt x="375" y="449"/>
                      </a:lnTo>
                      <a:lnTo>
                        <a:pt x="339" y="463"/>
                      </a:lnTo>
                      <a:lnTo>
                        <a:pt x="303" y="479"/>
                      </a:lnTo>
                      <a:lnTo>
                        <a:pt x="267" y="498"/>
                      </a:lnTo>
                      <a:lnTo>
                        <a:pt x="231" y="520"/>
                      </a:lnTo>
                      <a:lnTo>
                        <a:pt x="198" y="545"/>
                      </a:lnTo>
                      <a:lnTo>
                        <a:pt x="166" y="575"/>
                      </a:lnTo>
                      <a:lnTo>
                        <a:pt x="138" y="607"/>
                      </a:lnTo>
                      <a:lnTo>
                        <a:pt x="113" y="644"/>
                      </a:lnTo>
                      <a:lnTo>
                        <a:pt x="92" y="684"/>
                      </a:lnTo>
                      <a:lnTo>
                        <a:pt x="89" y="682"/>
                      </a:lnTo>
                      <a:lnTo>
                        <a:pt x="86" y="676"/>
                      </a:lnTo>
                      <a:lnTo>
                        <a:pt x="81" y="663"/>
                      </a:lnTo>
                      <a:lnTo>
                        <a:pt x="73" y="646"/>
                      </a:lnTo>
                      <a:lnTo>
                        <a:pt x="66" y="625"/>
                      </a:lnTo>
                      <a:lnTo>
                        <a:pt x="59" y="600"/>
                      </a:lnTo>
                      <a:lnTo>
                        <a:pt x="49" y="572"/>
                      </a:lnTo>
                      <a:lnTo>
                        <a:pt x="40" y="541"/>
                      </a:lnTo>
                      <a:lnTo>
                        <a:pt x="32" y="508"/>
                      </a:lnTo>
                      <a:lnTo>
                        <a:pt x="23" y="472"/>
                      </a:lnTo>
                      <a:lnTo>
                        <a:pt x="16" y="435"/>
                      </a:lnTo>
                      <a:lnTo>
                        <a:pt x="9" y="397"/>
                      </a:lnTo>
                      <a:lnTo>
                        <a:pt x="5" y="358"/>
                      </a:lnTo>
                      <a:lnTo>
                        <a:pt x="1" y="318"/>
                      </a:lnTo>
                      <a:lnTo>
                        <a:pt x="0" y="279"/>
                      </a:lnTo>
                      <a:lnTo>
                        <a:pt x="0" y="240"/>
                      </a:lnTo>
                      <a:lnTo>
                        <a:pt x="2" y="203"/>
                      </a:lnTo>
                      <a:lnTo>
                        <a:pt x="8" y="166"/>
                      </a:lnTo>
                      <a:lnTo>
                        <a:pt x="17" y="131"/>
                      </a:lnTo>
                      <a:lnTo>
                        <a:pt x="29" y="98"/>
                      </a:lnTo>
                      <a:lnTo>
                        <a:pt x="45" y="69"/>
                      </a:lnTo>
                      <a:lnTo>
                        <a:pt x="65" y="41"/>
                      </a:lnTo>
                      <a:lnTo>
                        <a:pt x="88" y="18"/>
                      </a:lnTo>
                      <a:lnTo>
                        <a:pt x="11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1" name="Google Shape;391;p9"/>
                <p:cNvSpPr/>
                <p:nvPr/>
              </p:nvSpPr>
              <p:spPr>
                <a:xfrm>
                  <a:off x="236538" y="-4418013"/>
                  <a:ext cx="2135188" cy="2254250"/>
                </a:xfrm>
                <a:custGeom>
                  <a:rect b="b" l="l" r="r" t="t"/>
                  <a:pathLst>
                    <a:path extrusionOk="0" h="1420" w="1345">
                      <a:moveTo>
                        <a:pt x="621" y="0"/>
                      </a:moveTo>
                      <a:lnTo>
                        <a:pt x="648" y="1"/>
                      </a:lnTo>
                      <a:lnTo>
                        <a:pt x="674" y="3"/>
                      </a:lnTo>
                      <a:lnTo>
                        <a:pt x="697" y="5"/>
                      </a:lnTo>
                      <a:lnTo>
                        <a:pt x="719" y="8"/>
                      </a:lnTo>
                      <a:lnTo>
                        <a:pt x="738" y="10"/>
                      </a:lnTo>
                      <a:lnTo>
                        <a:pt x="755" y="14"/>
                      </a:lnTo>
                      <a:lnTo>
                        <a:pt x="770" y="16"/>
                      </a:lnTo>
                      <a:lnTo>
                        <a:pt x="781" y="19"/>
                      </a:lnTo>
                      <a:lnTo>
                        <a:pt x="789" y="20"/>
                      </a:lnTo>
                      <a:lnTo>
                        <a:pt x="794" y="21"/>
                      </a:lnTo>
                      <a:lnTo>
                        <a:pt x="797" y="22"/>
                      </a:lnTo>
                      <a:lnTo>
                        <a:pt x="859" y="20"/>
                      </a:lnTo>
                      <a:lnTo>
                        <a:pt x="919" y="22"/>
                      </a:lnTo>
                      <a:lnTo>
                        <a:pt x="972" y="28"/>
                      </a:lnTo>
                      <a:lnTo>
                        <a:pt x="1021" y="38"/>
                      </a:lnTo>
                      <a:lnTo>
                        <a:pt x="1066" y="52"/>
                      </a:lnTo>
                      <a:lnTo>
                        <a:pt x="1107" y="69"/>
                      </a:lnTo>
                      <a:lnTo>
                        <a:pt x="1144" y="90"/>
                      </a:lnTo>
                      <a:lnTo>
                        <a:pt x="1177" y="113"/>
                      </a:lnTo>
                      <a:lnTo>
                        <a:pt x="1207" y="139"/>
                      </a:lnTo>
                      <a:lnTo>
                        <a:pt x="1233" y="169"/>
                      </a:lnTo>
                      <a:lnTo>
                        <a:pt x="1255" y="200"/>
                      </a:lnTo>
                      <a:lnTo>
                        <a:pt x="1276" y="233"/>
                      </a:lnTo>
                      <a:lnTo>
                        <a:pt x="1292" y="269"/>
                      </a:lnTo>
                      <a:lnTo>
                        <a:pt x="1306" y="305"/>
                      </a:lnTo>
                      <a:lnTo>
                        <a:pt x="1318" y="342"/>
                      </a:lnTo>
                      <a:lnTo>
                        <a:pt x="1327" y="382"/>
                      </a:lnTo>
                      <a:lnTo>
                        <a:pt x="1334" y="422"/>
                      </a:lnTo>
                      <a:lnTo>
                        <a:pt x="1340" y="463"/>
                      </a:lnTo>
                      <a:lnTo>
                        <a:pt x="1342" y="504"/>
                      </a:lnTo>
                      <a:lnTo>
                        <a:pt x="1343" y="546"/>
                      </a:lnTo>
                      <a:lnTo>
                        <a:pt x="1345" y="587"/>
                      </a:lnTo>
                      <a:lnTo>
                        <a:pt x="1343" y="628"/>
                      </a:lnTo>
                      <a:lnTo>
                        <a:pt x="1341" y="669"/>
                      </a:lnTo>
                      <a:lnTo>
                        <a:pt x="1337" y="709"/>
                      </a:lnTo>
                      <a:lnTo>
                        <a:pt x="1334" y="748"/>
                      </a:lnTo>
                      <a:lnTo>
                        <a:pt x="1330" y="786"/>
                      </a:lnTo>
                      <a:lnTo>
                        <a:pt x="1325" y="821"/>
                      </a:lnTo>
                      <a:lnTo>
                        <a:pt x="1311" y="895"/>
                      </a:lnTo>
                      <a:lnTo>
                        <a:pt x="1292" y="968"/>
                      </a:lnTo>
                      <a:lnTo>
                        <a:pt x="1268" y="1038"/>
                      </a:lnTo>
                      <a:lnTo>
                        <a:pt x="1239" y="1106"/>
                      </a:lnTo>
                      <a:lnTo>
                        <a:pt x="1203" y="1171"/>
                      </a:lnTo>
                      <a:lnTo>
                        <a:pt x="1162" y="1233"/>
                      </a:lnTo>
                      <a:lnTo>
                        <a:pt x="1117" y="1292"/>
                      </a:lnTo>
                      <a:lnTo>
                        <a:pt x="1065" y="1347"/>
                      </a:lnTo>
                      <a:lnTo>
                        <a:pt x="1037" y="1373"/>
                      </a:lnTo>
                      <a:lnTo>
                        <a:pt x="1010" y="1398"/>
                      </a:lnTo>
                      <a:lnTo>
                        <a:pt x="979" y="1420"/>
                      </a:lnTo>
                      <a:lnTo>
                        <a:pt x="927" y="1257"/>
                      </a:lnTo>
                      <a:lnTo>
                        <a:pt x="378" y="1257"/>
                      </a:lnTo>
                      <a:lnTo>
                        <a:pt x="326" y="1420"/>
                      </a:lnTo>
                      <a:lnTo>
                        <a:pt x="300" y="1400"/>
                      </a:lnTo>
                      <a:lnTo>
                        <a:pt x="272" y="1375"/>
                      </a:lnTo>
                      <a:lnTo>
                        <a:pt x="241" y="1347"/>
                      </a:lnTo>
                      <a:lnTo>
                        <a:pt x="209" y="1315"/>
                      </a:lnTo>
                      <a:lnTo>
                        <a:pt x="177" y="1279"/>
                      </a:lnTo>
                      <a:lnTo>
                        <a:pt x="145" y="1241"/>
                      </a:lnTo>
                      <a:lnTo>
                        <a:pt x="115" y="1199"/>
                      </a:lnTo>
                      <a:lnTo>
                        <a:pt x="85" y="1158"/>
                      </a:lnTo>
                      <a:lnTo>
                        <a:pt x="60" y="1113"/>
                      </a:lnTo>
                      <a:lnTo>
                        <a:pt x="38" y="1068"/>
                      </a:lnTo>
                      <a:lnTo>
                        <a:pt x="22" y="1021"/>
                      </a:lnTo>
                      <a:lnTo>
                        <a:pt x="11" y="974"/>
                      </a:lnTo>
                      <a:lnTo>
                        <a:pt x="6" y="927"/>
                      </a:lnTo>
                      <a:lnTo>
                        <a:pt x="1" y="840"/>
                      </a:lnTo>
                      <a:lnTo>
                        <a:pt x="0" y="757"/>
                      </a:lnTo>
                      <a:lnTo>
                        <a:pt x="2" y="681"/>
                      </a:lnTo>
                      <a:lnTo>
                        <a:pt x="9" y="610"/>
                      </a:lnTo>
                      <a:lnTo>
                        <a:pt x="17" y="543"/>
                      </a:lnTo>
                      <a:lnTo>
                        <a:pt x="30" y="482"/>
                      </a:lnTo>
                      <a:lnTo>
                        <a:pt x="44" y="424"/>
                      </a:lnTo>
                      <a:lnTo>
                        <a:pt x="62" y="372"/>
                      </a:lnTo>
                      <a:lnTo>
                        <a:pt x="81" y="324"/>
                      </a:lnTo>
                      <a:lnTo>
                        <a:pt x="103" y="280"/>
                      </a:lnTo>
                      <a:lnTo>
                        <a:pt x="127" y="240"/>
                      </a:lnTo>
                      <a:lnTo>
                        <a:pt x="153" y="205"/>
                      </a:lnTo>
                      <a:lnTo>
                        <a:pt x="181" y="171"/>
                      </a:lnTo>
                      <a:lnTo>
                        <a:pt x="209" y="143"/>
                      </a:lnTo>
                      <a:lnTo>
                        <a:pt x="240" y="117"/>
                      </a:lnTo>
                      <a:lnTo>
                        <a:pt x="271" y="95"/>
                      </a:lnTo>
                      <a:lnTo>
                        <a:pt x="303" y="75"/>
                      </a:lnTo>
                      <a:lnTo>
                        <a:pt x="335" y="58"/>
                      </a:lnTo>
                      <a:lnTo>
                        <a:pt x="368" y="44"/>
                      </a:lnTo>
                      <a:lnTo>
                        <a:pt x="401" y="32"/>
                      </a:lnTo>
                      <a:lnTo>
                        <a:pt x="433" y="22"/>
                      </a:lnTo>
                      <a:lnTo>
                        <a:pt x="467" y="15"/>
                      </a:lnTo>
                      <a:lnTo>
                        <a:pt x="499" y="9"/>
                      </a:lnTo>
                      <a:lnTo>
                        <a:pt x="531" y="5"/>
                      </a:lnTo>
                      <a:lnTo>
                        <a:pt x="562" y="3"/>
                      </a:lnTo>
                      <a:lnTo>
                        <a:pt x="591" y="0"/>
                      </a:lnTo>
                      <a:lnTo>
                        <a:pt x="621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2" name="Google Shape;392;p9"/>
                <p:cNvSpPr/>
                <p:nvPr/>
              </p:nvSpPr>
              <p:spPr>
                <a:xfrm>
                  <a:off x="2266950" y="-3270250"/>
                  <a:ext cx="346075" cy="715963"/>
                </a:xfrm>
                <a:custGeom>
                  <a:rect b="b" l="l" r="r" t="t"/>
                  <a:pathLst>
                    <a:path extrusionOk="0" h="451" w="218">
                      <a:moveTo>
                        <a:pt x="128" y="0"/>
                      </a:moveTo>
                      <a:lnTo>
                        <a:pt x="148" y="4"/>
                      </a:lnTo>
                      <a:lnTo>
                        <a:pt x="167" y="12"/>
                      </a:lnTo>
                      <a:lnTo>
                        <a:pt x="186" y="28"/>
                      </a:lnTo>
                      <a:lnTo>
                        <a:pt x="201" y="49"/>
                      </a:lnTo>
                      <a:lnTo>
                        <a:pt x="211" y="74"/>
                      </a:lnTo>
                      <a:lnTo>
                        <a:pt x="217" y="101"/>
                      </a:lnTo>
                      <a:lnTo>
                        <a:pt x="218" y="132"/>
                      </a:lnTo>
                      <a:lnTo>
                        <a:pt x="216" y="165"/>
                      </a:lnTo>
                      <a:lnTo>
                        <a:pt x="208" y="199"/>
                      </a:lnTo>
                      <a:lnTo>
                        <a:pt x="199" y="235"/>
                      </a:lnTo>
                      <a:lnTo>
                        <a:pt x="183" y="271"/>
                      </a:lnTo>
                      <a:lnTo>
                        <a:pt x="164" y="306"/>
                      </a:lnTo>
                      <a:lnTo>
                        <a:pt x="136" y="348"/>
                      </a:lnTo>
                      <a:lnTo>
                        <a:pt x="104" y="384"/>
                      </a:lnTo>
                      <a:lnTo>
                        <a:pt x="71" y="414"/>
                      </a:lnTo>
                      <a:lnTo>
                        <a:pt x="36" y="436"/>
                      </a:lnTo>
                      <a:lnTo>
                        <a:pt x="0" y="451"/>
                      </a:lnTo>
                      <a:lnTo>
                        <a:pt x="32" y="372"/>
                      </a:lnTo>
                      <a:lnTo>
                        <a:pt x="58" y="290"/>
                      </a:lnTo>
                      <a:lnTo>
                        <a:pt x="58" y="288"/>
                      </a:lnTo>
                      <a:lnTo>
                        <a:pt x="96" y="144"/>
                      </a:lnTo>
                      <a:lnTo>
                        <a:pt x="94" y="144"/>
                      </a:lnTo>
                      <a:lnTo>
                        <a:pt x="112" y="71"/>
                      </a:lnTo>
                      <a:lnTo>
                        <a:pt x="128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3" name="Google Shape;393;p9"/>
                <p:cNvSpPr/>
                <p:nvPr/>
              </p:nvSpPr>
              <p:spPr>
                <a:xfrm>
                  <a:off x="-69850" y="-3254375"/>
                  <a:ext cx="347663" cy="700088"/>
                </a:xfrm>
                <a:custGeom>
                  <a:rect b="b" l="l" r="r" t="t"/>
                  <a:pathLst>
                    <a:path extrusionOk="0" h="441" w="219">
                      <a:moveTo>
                        <a:pt x="69" y="0"/>
                      </a:moveTo>
                      <a:lnTo>
                        <a:pt x="81" y="48"/>
                      </a:lnTo>
                      <a:lnTo>
                        <a:pt x="95" y="93"/>
                      </a:lnTo>
                      <a:lnTo>
                        <a:pt x="107" y="135"/>
                      </a:lnTo>
                      <a:lnTo>
                        <a:pt x="119" y="172"/>
                      </a:lnTo>
                      <a:lnTo>
                        <a:pt x="131" y="205"/>
                      </a:lnTo>
                      <a:lnTo>
                        <a:pt x="141" y="234"/>
                      </a:lnTo>
                      <a:lnTo>
                        <a:pt x="150" y="256"/>
                      </a:lnTo>
                      <a:lnTo>
                        <a:pt x="156" y="273"/>
                      </a:lnTo>
                      <a:lnTo>
                        <a:pt x="161" y="284"/>
                      </a:lnTo>
                      <a:lnTo>
                        <a:pt x="187" y="363"/>
                      </a:lnTo>
                      <a:lnTo>
                        <a:pt x="219" y="441"/>
                      </a:lnTo>
                      <a:lnTo>
                        <a:pt x="183" y="426"/>
                      </a:lnTo>
                      <a:lnTo>
                        <a:pt x="149" y="404"/>
                      </a:lnTo>
                      <a:lnTo>
                        <a:pt x="115" y="374"/>
                      </a:lnTo>
                      <a:lnTo>
                        <a:pt x="83" y="338"/>
                      </a:lnTo>
                      <a:lnTo>
                        <a:pt x="55" y="296"/>
                      </a:lnTo>
                      <a:lnTo>
                        <a:pt x="35" y="261"/>
                      </a:lnTo>
                      <a:lnTo>
                        <a:pt x="19" y="225"/>
                      </a:lnTo>
                      <a:lnTo>
                        <a:pt x="8" y="189"/>
                      </a:lnTo>
                      <a:lnTo>
                        <a:pt x="2" y="155"/>
                      </a:lnTo>
                      <a:lnTo>
                        <a:pt x="0" y="123"/>
                      </a:lnTo>
                      <a:lnTo>
                        <a:pt x="2" y="92"/>
                      </a:lnTo>
                      <a:lnTo>
                        <a:pt x="8" y="65"/>
                      </a:lnTo>
                      <a:lnTo>
                        <a:pt x="18" y="40"/>
                      </a:lnTo>
                      <a:lnTo>
                        <a:pt x="33" y="21"/>
                      </a:lnTo>
                      <a:lnTo>
                        <a:pt x="53" y="6"/>
                      </a:lnTo>
                      <a:lnTo>
                        <a:pt x="56" y="3"/>
                      </a:lnTo>
                      <a:lnTo>
                        <a:pt x="60" y="1"/>
                      </a:lnTo>
                      <a:lnTo>
                        <a:pt x="64" y="0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4" name="Google Shape;394;p9"/>
                <p:cNvSpPr/>
                <p:nvPr/>
              </p:nvSpPr>
              <p:spPr>
                <a:xfrm>
                  <a:off x="-119063" y="-5329238"/>
                  <a:ext cx="2790825" cy="3719513"/>
                </a:xfrm>
                <a:custGeom>
                  <a:rect b="b" l="l" r="r" t="t"/>
                  <a:pathLst>
                    <a:path extrusionOk="0" h="2343" w="1758">
                      <a:moveTo>
                        <a:pt x="845" y="578"/>
                      </a:moveTo>
                      <a:lnTo>
                        <a:pt x="815" y="578"/>
                      </a:lnTo>
                      <a:lnTo>
                        <a:pt x="786" y="579"/>
                      </a:lnTo>
                      <a:lnTo>
                        <a:pt x="755" y="582"/>
                      </a:lnTo>
                      <a:lnTo>
                        <a:pt x="723" y="586"/>
                      </a:lnTo>
                      <a:lnTo>
                        <a:pt x="691" y="591"/>
                      </a:lnTo>
                      <a:lnTo>
                        <a:pt x="657" y="600"/>
                      </a:lnTo>
                      <a:lnTo>
                        <a:pt x="625" y="610"/>
                      </a:lnTo>
                      <a:lnTo>
                        <a:pt x="592" y="621"/>
                      </a:lnTo>
                      <a:lnTo>
                        <a:pt x="559" y="636"/>
                      </a:lnTo>
                      <a:lnTo>
                        <a:pt x="527" y="653"/>
                      </a:lnTo>
                      <a:lnTo>
                        <a:pt x="495" y="671"/>
                      </a:lnTo>
                      <a:lnTo>
                        <a:pt x="464" y="695"/>
                      </a:lnTo>
                      <a:lnTo>
                        <a:pt x="433" y="721"/>
                      </a:lnTo>
                      <a:lnTo>
                        <a:pt x="405" y="749"/>
                      </a:lnTo>
                      <a:lnTo>
                        <a:pt x="377" y="781"/>
                      </a:lnTo>
                      <a:lnTo>
                        <a:pt x="351" y="818"/>
                      </a:lnTo>
                      <a:lnTo>
                        <a:pt x="327" y="857"/>
                      </a:lnTo>
                      <a:lnTo>
                        <a:pt x="305" y="900"/>
                      </a:lnTo>
                      <a:lnTo>
                        <a:pt x="286" y="948"/>
                      </a:lnTo>
                      <a:lnTo>
                        <a:pt x="268" y="1001"/>
                      </a:lnTo>
                      <a:lnTo>
                        <a:pt x="254" y="1058"/>
                      </a:lnTo>
                      <a:lnTo>
                        <a:pt x="241" y="1120"/>
                      </a:lnTo>
                      <a:lnTo>
                        <a:pt x="233" y="1186"/>
                      </a:lnTo>
                      <a:lnTo>
                        <a:pt x="226" y="1257"/>
                      </a:lnTo>
                      <a:lnTo>
                        <a:pt x="224" y="1335"/>
                      </a:lnTo>
                      <a:lnTo>
                        <a:pt x="225" y="1416"/>
                      </a:lnTo>
                      <a:lnTo>
                        <a:pt x="230" y="1505"/>
                      </a:lnTo>
                      <a:lnTo>
                        <a:pt x="239" y="1549"/>
                      </a:lnTo>
                      <a:lnTo>
                        <a:pt x="252" y="1596"/>
                      </a:lnTo>
                      <a:lnTo>
                        <a:pt x="270" y="1645"/>
                      </a:lnTo>
                      <a:lnTo>
                        <a:pt x="291" y="1693"/>
                      </a:lnTo>
                      <a:lnTo>
                        <a:pt x="327" y="1752"/>
                      </a:lnTo>
                      <a:lnTo>
                        <a:pt x="367" y="1809"/>
                      </a:lnTo>
                      <a:lnTo>
                        <a:pt x="409" y="1862"/>
                      </a:lnTo>
                      <a:lnTo>
                        <a:pt x="453" y="1911"/>
                      </a:lnTo>
                      <a:lnTo>
                        <a:pt x="500" y="1957"/>
                      </a:lnTo>
                      <a:lnTo>
                        <a:pt x="550" y="1997"/>
                      </a:lnTo>
                      <a:lnTo>
                        <a:pt x="602" y="1834"/>
                      </a:lnTo>
                      <a:lnTo>
                        <a:pt x="1151" y="1834"/>
                      </a:lnTo>
                      <a:lnTo>
                        <a:pt x="1203" y="1994"/>
                      </a:lnTo>
                      <a:lnTo>
                        <a:pt x="1246" y="1959"/>
                      </a:lnTo>
                      <a:lnTo>
                        <a:pt x="1289" y="1921"/>
                      </a:lnTo>
                      <a:lnTo>
                        <a:pt x="1341" y="1866"/>
                      </a:lnTo>
                      <a:lnTo>
                        <a:pt x="1386" y="1807"/>
                      </a:lnTo>
                      <a:lnTo>
                        <a:pt x="1427" y="1745"/>
                      </a:lnTo>
                      <a:lnTo>
                        <a:pt x="1463" y="1680"/>
                      </a:lnTo>
                      <a:lnTo>
                        <a:pt x="1492" y="1612"/>
                      </a:lnTo>
                      <a:lnTo>
                        <a:pt x="1516" y="1542"/>
                      </a:lnTo>
                      <a:lnTo>
                        <a:pt x="1535" y="1469"/>
                      </a:lnTo>
                      <a:lnTo>
                        <a:pt x="1549" y="1395"/>
                      </a:lnTo>
                      <a:lnTo>
                        <a:pt x="1554" y="1360"/>
                      </a:lnTo>
                      <a:lnTo>
                        <a:pt x="1558" y="1322"/>
                      </a:lnTo>
                      <a:lnTo>
                        <a:pt x="1561" y="1283"/>
                      </a:lnTo>
                      <a:lnTo>
                        <a:pt x="1565" y="1243"/>
                      </a:lnTo>
                      <a:lnTo>
                        <a:pt x="1567" y="1202"/>
                      </a:lnTo>
                      <a:lnTo>
                        <a:pt x="1569" y="1161"/>
                      </a:lnTo>
                      <a:lnTo>
                        <a:pt x="1567" y="1120"/>
                      </a:lnTo>
                      <a:lnTo>
                        <a:pt x="1566" y="1079"/>
                      </a:lnTo>
                      <a:lnTo>
                        <a:pt x="1564" y="1037"/>
                      </a:lnTo>
                      <a:lnTo>
                        <a:pt x="1558" y="996"/>
                      </a:lnTo>
                      <a:lnTo>
                        <a:pt x="1551" y="956"/>
                      </a:lnTo>
                      <a:lnTo>
                        <a:pt x="1542" y="918"/>
                      </a:lnTo>
                      <a:lnTo>
                        <a:pt x="1530" y="879"/>
                      </a:lnTo>
                      <a:lnTo>
                        <a:pt x="1516" y="843"/>
                      </a:lnTo>
                      <a:lnTo>
                        <a:pt x="1500" y="808"/>
                      </a:lnTo>
                      <a:lnTo>
                        <a:pt x="1479" y="775"/>
                      </a:lnTo>
                      <a:lnTo>
                        <a:pt x="1457" y="744"/>
                      </a:lnTo>
                      <a:lnTo>
                        <a:pt x="1431" y="714"/>
                      </a:lnTo>
                      <a:lnTo>
                        <a:pt x="1401" y="689"/>
                      </a:lnTo>
                      <a:lnTo>
                        <a:pt x="1368" y="665"/>
                      </a:lnTo>
                      <a:lnTo>
                        <a:pt x="1331" y="644"/>
                      </a:lnTo>
                      <a:lnTo>
                        <a:pt x="1290" y="628"/>
                      </a:lnTo>
                      <a:lnTo>
                        <a:pt x="1245" y="614"/>
                      </a:lnTo>
                      <a:lnTo>
                        <a:pt x="1196" y="604"/>
                      </a:lnTo>
                      <a:lnTo>
                        <a:pt x="1143" y="599"/>
                      </a:lnTo>
                      <a:lnTo>
                        <a:pt x="1083" y="596"/>
                      </a:lnTo>
                      <a:lnTo>
                        <a:pt x="1021" y="599"/>
                      </a:lnTo>
                      <a:lnTo>
                        <a:pt x="1018" y="599"/>
                      </a:lnTo>
                      <a:lnTo>
                        <a:pt x="1013" y="598"/>
                      </a:lnTo>
                      <a:lnTo>
                        <a:pt x="1005" y="595"/>
                      </a:lnTo>
                      <a:lnTo>
                        <a:pt x="994" y="593"/>
                      </a:lnTo>
                      <a:lnTo>
                        <a:pt x="979" y="590"/>
                      </a:lnTo>
                      <a:lnTo>
                        <a:pt x="962" y="588"/>
                      </a:lnTo>
                      <a:lnTo>
                        <a:pt x="943" y="585"/>
                      </a:lnTo>
                      <a:lnTo>
                        <a:pt x="921" y="582"/>
                      </a:lnTo>
                      <a:lnTo>
                        <a:pt x="898" y="580"/>
                      </a:lnTo>
                      <a:lnTo>
                        <a:pt x="872" y="579"/>
                      </a:lnTo>
                      <a:lnTo>
                        <a:pt x="845" y="578"/>
                      </a:lnTo>
                      <a:close/>
                      <a:moveTo>
                        <a:pt x="805" y="0"/>
                      </a:moveTo>
                      <a:lnTo>
                        <a:pt x="821" y="0"/>
                      </a:lnTo>
                      <a:lnTo>
                        <a:pt x="840" y="2"/>
                      </a:lnTo>
                      <a:lnTo>
                        <a:pt x="862" y="3"/>
                      </a:lnTo>
                      <a:lnTo>
                        <a:pt x="886" y="5"/>
                      </a:lnTo>
                      <a:lnTo>
                        <a:pt x="914" y="8"/>
                      </a:lnTo>
                      <a:lnTo>
                        <a:pt x="941" y="11"/>
                      </a:lnTo>
                      <a:lnTo>
                        <a:pt x="970" y="18"/>
                      </a:lnTo>
                      <a:lnTo>
                        <a:pt x="1000" y="24"/>
                      </a:lnTo>
                      <a:lnTo>
                        <a:pt x="1029" y="32"/>
                      </a:lnTo>
                      <a:lnTo>
                        <a:pt x="1058" y="42"/>
                      </a:lnTo>
                      <a:lnTo>
                        <a:pt x="1087" y="55"/>
                      </a:lnTo>
                      <a:lnTo>
                        <a:pt x="1113" y="69"/>
                      </a:lnTo>
                      <a:lnTo>
                        <a:pt x="1139" y="85"/>
                      </a:lnTo>
                      <a:lnTo>
                        <a:pt x="1162" y="104"/>
                      </a:lnTo>
                      <a:lnTo>
                        <a:pt x="1182" y="125"/>
                      </a:lnTo>
                      <a:lnTo>
                        <a:pt x="1199" y="149"/>
                      </a:lnTo>
                      <a:lnTo>
                        <a:pt x="1213" y="176"/>
                      </a:lnTo>
                      <a:lnTo>
                        <a:pt x="1221" y="206"/>
                      </a:lnTo>
                      <a:lnTo>
                        <a:pt x="1226" y="239"/>
                      </a:lnTo>
                      <a:lnTo>
                        <a:pt x="1225" y="276"/>
                      </a:lnTo>
                      <a:lnTo>
                        <a:pt x="1226" y="275"/>
                      </a:lnTo>
                      <a:lnTo>
                        <a:pt x="1231" y="274"/>
                      </a:lnTo>
                      <a:lnTo>
                        <a:pt x="1239" y="271"/>
                      </a:lnTo>
                      <a:lnTo>
                        <a:pt x="1248" y="268"/>
                      </a:lnTo>
                      <a:lnTo>
                        <a:pt x="1261" y="264"/>
                      </a:lnTo>
                      <a:lnTo>
                        <a:pt x="1276" y="260"/>
                      </a:lnTo>
                      <a:lnTo>
                        <a:pt x="1292" y="256"/>
                      </a:lnTo>
                      <a:lnTo>
                        <a:pt x="1310" y="253"/>
                      </a:lnTo>
                      <a:lnTo>
                        <a:pt x="1330" y="248"/>
                      </a:lnTo>
                      <a:lnTo>
                        <a:pt x="1351" y="245"/>
                      </a:lnTo>
                      <a:lnTo>
                        <a:pt x="1373" y="243"/>
                      </a:lnTo>
                      <a:lnTo>
                        <a:pt x="1396" y="240"/>
                      </a:lnTo>
                      <a:lnTo>
                        <a:pt x="1420" y="239"/>
                      </a:lnTo>
                      <a:lnTo>
                        <a:pt x="1444" y="239"/>
                      </a:lnTo>
                      <a:lnTo>
                        <a:pt x="1470" y="242"/>
                      </a:lnTo>
                      <a:lnTo>
                        <a:pt x="1495" y="244"/>
                      </a:lnTo>
                      <a:lnTo>
                        <a:pt x="1521" y="249"/>
                      </a:lnTo>
                      <a:lnTo>
                        <a:pt x="1545" y="256"/>
                      </a:lnTo>
                      <a:lnTo>
                        <a:pt x="1570" y="265"/>
                      </a:lnTo>
                      <a:lnTo>
                        <a:pt x="1593" y="277"/>
                      </a:lnTo>
                      <a:lnTo>
                        <a:pt x="1617" y="291"/>
                      </a:lnTo>
                      <a:lnTo>
                        <a:pt x="1639" y="307"/>
                      </a:lnTo>
                      <a:lnTo>
                        <a:pt x="1660" y="327"/>
                      </a:lnTo>
                      <a:lnTo>
                        <a:pt x="1678" y="349"/>
                      </a:lnTo>
                      <a:lnTo>
                        <a:pt x="1697" y="375"/>
                      </a:lnTo>
                      <a:lnTo>
                        <a:pt x="1713" y="404"/>
                      </a:lnTo>
                      <a:lnTo>
                        <a:pt x="1726" y="436"/>
                      </a:lnTo>
                      <a:lnTo>
                        <a:pt x="1737" y="473"/>
                      </a:lnTo>
                      <a:lnTo>
                        <a:pt x="1747" y="514"/>
                      </a:lnTo>
                      <a:lnTo>
                        <a:pt x="1753" y="558"/>
                      </a:lnTo>
                      <a:lnTo>
                        <a:pt x="1758" y="607"/>
                      </a:lnTo>
                      <a:lnTo>
                        <a:pt x="1758" y="662"/>
                      </a:lnTo>
                      <a:lnTo>
                        <a:pt x="1756" y="719"/>
                      </a:lnTo>
                      <a:lnTo>
                        <a:pt x="1751" y="783"/>
                      </a:lnTo>
                      <a:lnTo>
                        <a:pt x="1741" y="851"/>
                      </a:lnTo>
                      <a:lnTo>
                        <a:pt x="1727" y="925"/>
                      </a:lnTo>
                      <a:lnTo>
                        <a:pt x="1726" y="929"/>
                      </a:lnTo>
                      <a:lnTo>
                        <a:pt x="1724" y="939"/>
                      </a:lnTo>
                      <a:lnTo>
                        <a:pt x="1720" y="955"/>
                      </a:lnTo>
                      <a:lnTo>
                        <a:pt x="1714" y="976"/>
                      </a:lnTo>
                      <a:lnTo>
                        <a:pt x="1706" y="1003"/>
                      </a:lnTo>
                      <a:lnTo>
                        <a:pt x="1699" y="1033"/>
                      </a:lnTo>
                      <a:lnTo>
                        <a:pt x="1689" y="1068"/>
                      </a:lnTo>
                      <a:lnTo>
                        <a:pt x="1679" y="1107"/>
                      </a:lnTo>
                      <a:lnTo>
                        <a:pt x="1668" y="1149"/>
                      </a:lnTo>
                      <a:lnTo>
                        <a:pt x="1656" y="1193"/>
                      </a:lnTo>
                      <a:lnTo>
                        <a:pt x="1645" y="1240"/>
                      </a:lnTo>
                      <a:lnTo>
                        <a:pt x="1631" y="1288"/>
                      </a:lnTo>
                      <a:lnTo>
                        <a:pt x="1619" y="1339"/>
                      </a:lnTo>
                      <a:lnTo>
                        <a:pt x="1606" y="1389"/>
                      </a:lnTo>
                      <a:lnTo>
                        <a:pt x="1593" y="1441"/>
                      </a:lnTo>
                      <a:lnTo>
                        <a:pt x="1597" y="1441"/>
                      </a:lnTo>
                      <a:lnTo>
                        <a:pt x="1580" y="1512"/>
                      </a:lnTo>
                      <a:lnTo>
                        <a:pt x="1561" y="1585"/>
                      </a:lnTo>
                      <a:lnTo>
                        <a:pt x="1561" y="1587"/>
                      </a:lnTo>
                      <a:lnTo>
                        <a:pt x="1538" y="1661"/>
                      </a:lnTo>
                      <a:lnTo>
                        <a:pt x="1511" y="1733"/>
                      </a:lnTo>
                      <a:lnTo>
                        <a:pt x="1480" y="1804"/>
                      </a:lnTo>
                      <a:lnTo>
                        <a:pt x="1447" y="1872"/>
                      </a:lnTo>
                      <a:lnTo>
                        <a:pt x="1411" y="1937"/>
                      </a:lnTo>
                      <a:lnTo>
                        <a:pt x="1373" y="2000"/>
                      </a:lnTo>
                      <a:lnTo>
                        <a:pt x="1332" y="2058"/>
                      </a:lnTo>
                      <a:lnTo>
                        <a:pt x="1289" y="2113"/>
                      </a:lnTo>
                      <a:lnTo>
                        <a:pt x="1244" y="2162"/>
                      </a:lnTo>
                      <a:lnTo>
                        <a:pt x="1196" y="2208"/>
                      </a:lnTo>
                      <a:lnTo>
                        <a:pt x="1146" y="2247"/>
                      </a:lnTo>
                      <a:lnTo>
                        <a:pt x="1096" y="2281"/>
                      </a:lnTo>
                      <a:lnTo>
                        <a:pt x="1043" y="2307"/>
                      </a:lnTo>
                      <a:lnTo>
                        <a:pt x="989" y="2326"/>
                      </a:lnTo>
                      <a:lnTo>
                        <a:pt x="933" y="2339"/>
                      </a:lnTo>
                      <a:lnTo>
                        <a:pt x="875" y="2343"/>
                      </a:lnTo>
                      <a:lnTo>
                        <a:pt x="820" y="2339"/>
                      </a:lnTo>
                      <a:lnTo>
                        <a:pt x="765" y="2326"/>
                      </a:lnTo>
                      <a:lnTo>
                        <a:pt x="710" y="2307"/>
                      </a:lnTo>
                      <a:lnTo>
                        <a:pt x="657" y="2281"/>
                      </a:lnTo>
                      <a:lnTo>
                        <a:pt x="607" y="2247"/>
                      </a:lnTo>
                      <a:lnTo>
                        <a:pt x="558" y="2208"/>
                      </a:lnTo>
                      <a:lnTo>
                        <a:pt x="510" y="2162"/>
                      </a:lnTo>
                      <a:lnTo>
                        <a:pt x="464" y="2113"/>
                      </a:lnTo>
                      <a:lnTo>
                        <a:pt x="421" y="2058"/>
                      </a:lnTo>
                      <a:lnTo>
                        <a:pt x="380" y="2000"/>
                      </a:lnTo>
                      <a:lnTo>
                        <a:pt x="342" y="1937"/>
                      </a:lnTo>
                      <a:lnTo>
                        <a:pt x="307" y="1872"/>
                      </a:lnTo>
                      <a:lnTo>
                        <a:pt x="273" y="1804"/>
                      </a:lnTo>
                      <a:lnTo>
                        <a:pt x="243" y="1733"/>
                      </a:lnTo>
                      <a:lnTo>
                        <a:pt x="215" y="1661"/>
                      </a:lnTo>
                      <a:lnTo>
                        <a:pt x="192" y="1587"/>
                      </a:lnTo>
                      <a:lnTo>
                        <a:pt x="188" y="1579"/>
                      </a:lnTo>
                      <a:lnTo>
                        <a:pt x="182" y="1563"/>
                      </a:lnTo>
                      <a:lnTo>
                        <a:pt x="174" y="1542"/>
                      </a:lnTo>
                      <a:lnTo>
                        <a:pt x="165" y="1516"/>
                      </a:lnTo>
                      <a:lnTo>
                        <a:pt x="154" y="1485"/>
                      </a:lnTo>
                      <a:lnTo>
                        <a:pt x="142" y="1450"/>
                      </a:lnTo>
                      <a:lnTo>
                        <a:pt x="129" y="1411"/>
                      </a:lnTo>
                      <a:lnTo>
                        <a:pt x="117" y="1368"/>
                      </a:lnTo>
                      <a:lnTo>
                        <a:pt x="105" y="1323"/>
                      </a:lnTo>
                      <a:lnTo>
                        <a:pt x="92" y="1275"/>
                      </a:lnTo>
                      <a:lnTo>
                        <a:pt x="80" y="1224"/>
                      </a:lnTo>
                      <a:lnTo>
                        <a:pt x="70" y="1173"/>
                      </a:lnTo>
                      <a:lnTo>
                        <a:pt x="60" y="1118"/>
                      </a:lnTo>
                      <a:lnTo>
                        <a:pt x="54" y="1064"/>
                      </a:lnTo>
                      <a:lnTo>
                        <a:pt x="48" y="1009"/>
                      </a:lnTo>
                      <a:lnTo>
                        <a:pt x="46" y="955"/>
                      </a:lnTo>
                      <a:lnTo>
                        <a:pt x="46" y="899"/>
                      </a:lnTo>
                      <a:lnTo>
                        <a:pt x="48" y="846"/>
                      </a:lnTo>
                      <a:lnTo>
                        <a:pt x="54" y="793"/>
                      </a:lnTo>
                      <a:lnTo>
                        <a:pt x="64" y="743"/>
                      </a:lnTo>
                      <a:lnTo>
                        <a:pt x="78" y="694"/>
                      </a:lnTo>
                      <a:lnTo>
                        <a:pt x="96" y="647"/>
                      </a:lnTo>
                      <a:lnTo>
                        <a:pt x="0" y="763"/>
                      </a:lnTo>
                      <a:lnTo>
                        <a:pt x="0" y="760"/>
                      </a:lnTo>
                      <a:lnTo>
                        <a:pt x="1" y="751"/>
                      </a:lnTo>
                      <a:lnTo>
                        <a:pt x="4" y="739"/>
                      </a:lnTo>
                      <a:lnTo>
                        <a:pt x="7" y="723"/>
                      </a:lnTo>
                      <a:lnTo>
                        <a:pt x="11" y="702"/>
                      </a:lnTo>
                      <a:lnTo>
                        <a:pt x="17" y="678"/>
                      </a:lnTo>
                      <a:lnTo>
                        <a:pt x="25" y="650"/>
                      </a:lnTo>
                      <a:lnTo>
                        <a:pt x="34" y="621"/>
                      </a:lnTo>
                      <a:lnTo>
                        <a:pt x="46" y="588"/>
                      </a:lnTo>
                      <a:lnTo>
                        <a:pt x="60" y="553"/>
                      </a:lnTo>
                      <a:lnTo>
                        <a:pt x="75" y="516"/>
                      </a:lnTo>
                      <a:lnTo>
                        <a:pt x="94" y="478"/>
                      </a:lnTo>
                      <a:lnTo>
                        <a:pt x="116" y="440"/>
                      </a:lnTo>
                      <a:lnTo>
                        <a:pt x="139" y="401"/>
                      </a:lnTo>
                      <a:lnTo>
                        <a:pt x="166" y="361"/>
                      </a:lnTo>
                      <a:lnTo>
                        <a:pt x="196" y="320"/>
                      </a:lnTo>
                      <a:lnTo>
                        <a:pt x="229" y="282"/>
                      </a:lnTo>
                      <a:lnTo>
                        <a:pt x="266" y="244"/>
                      </a:lnTo>
                      <a:lnTo>
                        <a:pt x="307" y="207"/>
                      </a:lnTo>
                      <a:lnTo>
                        <a:pt x="351" y="171"/>
                      </a:lnTo>
                      <a:lnTo>
                        <a:pt x="400" y="138"/>
                      </a:lnTo>
                      <a:lnTo>
                        <a:pt x="452" y="107"/>
                      </a:lnTo>
                      <a:lnTo>
                        <a:pt x="510" y="79"/>
                      </a:lnTo>
                      <a:lnTo>
                        <a:pt x="571" y="55"/>
                      </a:lnTo>
                      <a:lnTo>
                        <a:pt x="637" y="32"/>
                      </a:lnTo>
                      <a:lnTo>
                        <a:pt x="708" y="15"/>
                      </a:lnTo>
                      <a:lnTo>
                        <a:pt x="784" y="0"/>
                      </a:lnTo>
                      <a:lnTo>
                        <a:pt x="787" y="0"/>
                      </a:lnTo>
                      <a:lnTo>
                        <a:pt x="794" y="0"/>
                      </a:lnTo>
                      <a:lnTo>
                        <a:pt x="805" y="0"/>
                      </a:lnTo>
                      <a:close/>
                    </a:path>
                  </a:pathLst>
                </a:custGeom>
                <a:solidFill>
                  <a:srgbClr val="000F4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5" name="Google Shape;395;p9"/>
                <p:cNvSpPr/>
                <p:nvPr/>
              </p:nvSpPr>
              <p:spPr>
                <a:xfrm>
                  <a:off x="-119063" y="-5329238"/>
                  <a:ext cx="2790825" cy="3719513"/>
                </a:xfrm>
                <a:custGeom>
                  <a:rect b="b" l="l" r="r" t="t"/>
                  <a:pathLst>
                    <a:path extrusionOk="0" h="2343" w="1758">
                      <a:moveTo>
                        <a:pt x="845" y="578"/>
                      </a:moveTo>
                      <a:lnTo>
                        <a:pt x="815" y="578"/>
                      </a:lnTo>
                      <a:lnTo>
                        <a:pt x="786" y="579"/>
                      </a:lnTo>
                      <a:lnTo>
                        <a:pt x="755" y="582"/>
                      </a:lnTo>
                      <a:lnTo>
                        <a:pt x="723" y="586"/>
                      </a:lnTo>
                      <a:lnTo>
                        <a:pt x="691" y="591"/>
                      </a:lnTo>
                      <a:lnTo>
                        <a:pt x="657" y="600"/>
                      </a:lnTo>
                      <a:lnTo>
                        <a:pt x="625" y="610"/>
                      </a:lnTo>
                      <a:lnTo>
                        <a:pt x="592" y="621"/>
                      </a:lnTo>
                      <a:lnTo>
                        <a:pt x="559" y="636"/>
                      </a:lnTo>
                      <a:lnTo>
                        <a:pt x="527" y="653"/>
                      </a:lnTo>
                      <a:lnTo>
                        <a:pt x="495" y="671"/>
                      </a:lnTo>
                      <a:lnTo>
                        <a:pt x="464" y="695"/>
                      </a:lnTo>
                      <a:lnTo>
                        <a:pt x="433" y="721"/>
                      </a:lnTo>
                      <a:lnTo>
                        <a:pt x="405" y="749"/>
                      </a:lnTo>
                      <a:lnTo>
                        <a:pt x="377" y="781"/>
                      </a:lnTo>
                      <a:lnTo>
                        <a:pt x="351" y="818"/>
                      </a:lnTo>
                      <a:lnTo>
                        <a:pt x="327" y="857"/>
                      </a:lnTo>
                      <a:lnTo>
                        <a:pt x="305" y="900"/>
                      </a:lnTo>
                      <a:lnTo>
                        <a:pt x="286" y="948"/>
                      </a:lnTo>
                      <a:lnTo>
                        <a:pt x="268" y="1001"/>
                      </a:lnTo>
                      <a:lnTo>
                        <a:pt x="254" y="1058"/>
                      </a:lnTo>
                      <a:lnTo>
                        <a:pt x="241" y="1120"/>
                      </a:lnTo>
                      <a:lnTo>
                        <a:pt x="233" y="1186"/>
                      </a:lnTo>
                      <a:lnTo>
                        <a:pt x="226" y="1257"/>
                      </a:lnTo>
                      <a:lnTo>
                        <a:pt x="224" y="1335"/>
                      </a:lnTo>
                      <a:lnTo>
                        <a:pt x="225" y="1416"/>
                      </a:lnTo>
                      <a:lnTo>
                        <a:pt x="230" y="1505"/>
                      </a:lnTo>
                      <a:lnTo>
                        <a:pt x="239" y="1549"/>
                      </a:lnTo>
                      <a:lnTo>
                        <a:pt x="252" y="1596"/>
                      </a:lnTo>
                      <a:lnTo>
                        <a:pt x="270" y="1645"/>
                      </a:lnTo>
                      <a:lnTo>
                        <a:pt x="291" y="1693"/>
                      </a:lnTo>
                      <a:lnTo>
                        <a:pt x="327" y="1752"/>
                      </a:lnTo>
                      <a:lnTo>
                        <a:pt x="367" y="1809"/>
                      </a:lnTo>
                      <a:lnTo>
                        <a:pt x="409" y="1862"/>
                      </a:lnTo>
                      <a:lnTo>
                        <a:pt x="453" y="1911"/>
                      </a:lnTo>
                      <a:lnTo>
                        <a:pt x="500" y="1957"/>
                      </a:lnTo>
                      <a:lnTo>
                        <a:pt x="550" y="1997"/>
                      </a:lnTo>
                      <a:lnTo>
                        <a:pt x="602" y="1834"/>
                      </a:lnTo>
                      <a:lnTo>
                        <a:pt x="1151" y="1834"/>
                      </a:lnTo>
                      <a:lnTo>
                        <a:pt x="1203" y="1994"/>
                      </a:lnTo>
                      <a:lnTo>
                        <a:pt x="1246" y="1959"/>
                      </a:lnTo>
                      <a:lnTo>
                        <a:pt x="1289" y="1921"/>
                      </a:lnTo>
                      <a:lnTo>
                        <a:pt x="1341" y="1866"/>
                      </a:lnTo>
                      <a:lnTo>
                        <a:pt x="1386" y="1807"/>
                      </a:lnTo>
                      <a:lnTo>
                        <a:pt x="1427" y="1745"/>
                      </a:lnTo>
                      <a:lnTo>
                        <a:pt x="1463" y="1680"/>
                      </a:lnTo>
                      <a:lnTo>
                        <a:pt x="1492" y="1612"/>
                      </a:lnTo>
                      <a:lnTo>
                        <a:pt x="1516" y="1542"/>
                      </a:lnTo>
                      <a:lnTo>
                        <a:pt x="1535" y="1469"/>
                      </a:lnTo>
                      <a:lnTo>
                        <a:pt x="1549" y="1395"/>
                      </a:lnTo>
                      <a:lnTo>
                        <a:pt x="1554" y="1360"/>
                      </a:lnTo>
                      <a:lnTo>
                        <a:pt x="1558" y="1322"/>
                      </a:lnTo>
                      <a:lnTo>
                        <a:pt x="1561" y="1283"/>
                      </a:lnTo>
                      <a:lnTo>
                        <a:pt x="1565" y="1243"/>
                      </a:lnTo>
                      <a:lnTo>
                        <a:pt x="1567" y="1202"/>
                      </a:lnTo>
                      <a:lnTo>
                        <a:pt x="1569" y="1161"/>
                      </a:lnTo>
                      <a:lnTo>
                        <a:pt x="1567" y="1120"/>
                      </a:lnTo>
                      <a:lnTo>
                        <a:pt x="1566" y="1079"/>
                      </a:lnTo>
                      <a:lnTo>
                        <a:pt x="1564" y="1037"/>
                      </a:lnTo>
                      <a:lnTo>
                        <a:pt x="1558" y="996"/>
                      </a:lnTo>
                      <a:lnTo>
                        <a:pt x="1551" y="956"/>
                      </a:lnTo>
                      <a:lnTo>
                        <a:pt x="1542" y="918"/>
                      </a:lnTo>
                      <a:lnTo>
                        <a:pt x="1530" y="879"/>
                      </a:lnTo>
                      <a:lnTo>
                        <a:pt x="1516" y="843"/>
                      </a:lnTo>
                      <a:lnTo>
                        <a:pt x="1500" y="808"/>
                      </a:lnTo>
                      <a:lnTo>
                        <a:pt x="1479" y="775"/>
                      </a:lnTo>
                      <a:lnTo>
                        <a:pt x="1457" y="744"/>
                      </a:lnTo>
                      <a:lnTo>
                        <a:pt x="1431" y="714"/>
                      </a:lnTo>
                      <a:lnTo>
                        <a:pt x="1401" y="689"/>
                      </a:lnTo>
                      <a:lnTo>
                        <a:pt x="1368" y="665"/>
                      </a:lnTo>
                      <a:lnTo>
                        <a:pt x="1331" y="644"/>
                      </a:lnTo>
                      <a:lnTo>
                        <a:pt x="1290" y="628"/>
                      </a:lnTo>
                      <a:lnTo>
                        <a:pt x="1245" y="614"/>
                      </a:lnTo>
                      <a:lnTo>
                        <a:pt x="1196" y="604"/>
                      </a:lnTo>
                      <a:lnTo>
                        <a:pt x="1143" y="599"/>
                      </a:lnTo>
                      <a:lnTo>
                        <a:pt x="1083" y="596"/>
                      </a:lnTo>
                      <a:lnTo>
                        <a:pt x="1021" y="599"/>
                      </a:lnTo>
                      <a:lnTo>
                        <a:pt x="1018" y="599"/>
                      </a:lnTo>
                      <a:lnTo>
                        <a:pt x="1013" y="598"/>
                      </a:lnTo>
                      <a:lnTo>
                        <a:pt x="1005" y="595"/>
                      </a:lnTo>
                      <a:lnTo>
                        <a:pt x="994" y="593"/>
                      </a:lnTo>
                      <a:lnTo>
                        <a:pt x="979" y="590"/>
                      </a:lnTo>
                      <a:lnTo>
                        <a:pt x="962" y="588"/>
                      </a:lnTo>
                      <a:lnTo>
                        <a:pt x="943" y="585"/>
                      </a:lnTo>
                      <a:lnTo>
                        <a:pt x="921" y="582"/>
                      </a:lnTo>
                      <a:lnTo>
                        <a:pt x="898" y="580"/>
                      </a:lnTo>
                      <a:lnTo>
                        <a:pt x="872" y="579"/>
                      </a:lnTo>
                      <a:lnTo>
                        <a:pt x="845" y="578"/>
                      </a:lnTo>
                      <a:close/>
                      <a:moveTo>
                        <a:pt x="805" y="0"/>
                      </a:moveTo>
                      <a:lnTo>
                        <a:pt x="821" y="0"/>
                      </a:lnTo>
                      <a:lnTo>
                        <a:pt x="840" y="2"/>
                      </a:lnTo>
                      <a:lnTo>
                        <a:pt x="862" y="3"/>
                      </a:lnTo>
                      <a:lnTo>
                        <a:pt x="886" y="5"/>
                      </a:lnTo>
                      <a:lnTo>
                        <a:pt x="914" y="8"/>
                      </a:lnTo>
                      <a:lnTo>
                        <a:pt x="941" y="11"/>
                      </a:lnTo>
                      <a:lnTo>
                        <a:pt x="970" y="18"/>
                      </a:lnTo>
                      <a:lnTo>
                        <a:pt x="1000" y="24"/>
                      </a:lnTo>
                      <a:lnTo>
                        <a:pt x="1029" y="32"/>
                      </a:lnTo>
                      <a:lnTo>
                        <a:pt x="1058" y="42"/>
                      </a:lnTo>
                      <a:lnTo>
                        <a:pt x="1087" y="55"/>
                      </a:lnTo>
                      <a:lnTo>
                        <a:pt x="1113" y="69"/>
                      </a:lnTo>
                      <a:lnTo>
                        <a:pt x="1139" y="85"/>
                      </a:lnTo>
                      <a:lnTo>
                        <a:pt x="1162" y="104"/>
                      </a:lnTo>
                      <a:lnTo>
                        <a:pt x="1182" y="125"/>
                      </a:lnTo>
                      <a:lnTo>
                        <a:pt x="1199" y="149"/>
                      </a:lnTo>
                      <a:lnTo>
                        <a:pt x="1213" y="176"/>
                      </a:lnTo>
                      <a:lnTo>
                        <a:pt x="1221" y="206"/>
                      </a:lnTo>
                      <a:lnTo>
                        <a:pt x="1226" y="239"/>
                      </a:lnTo>
                      <a:lnTo>
                        <a:pt x="1225" y="276"/>
                      </a:lnTo>
                      <a:lnTo>
                        <a:pt x="1226" y="275"/>
                      </a:lnTo>
                      <a:lnTo>
                        <a:pt x="1231" y="274"/>
                      </a:lnTo>
                      <a:lnTo>
                        <a:pt x="1239" y="271"/>
                      </a:lnTo>
                      <a:lnTo>
                        <a:pt x="1248" y="268"/>
                      </a:lnTo>
                      <a:lnTo>
                        <a:pt x="1261" y="264"/>
                      </a:lnTo>
                      <a:lnTo>
                        <a:pt x="1276" y="260"/>
                      </a:lnTo>
                      <a:lnTo>
                        <a:pt x="1292" y="256"/>
                      </a:lnTo>
                      <a:lnTo>
                        <a:pt x="1310" y="253"/>
                      </a:lnTo>
                      <a:lnTo>
                        <a:pt x="1330" y="248"/>
                      </a:lnTo>
                      <a:lnTo>
                        <a:pt x="1351" y="245"/>
                      </a:lnTo>
                      <a:lnTo>
                        <a:pt x="1373" y="243"/>
                      </a:lnTo>
                      <a:lnTo>
                        <a:pt x="1396" y="240"/>
                      </a:lnTo>
                      <a:lnTo>
                        <a:pt x="1420" y="239"/>
                      </a:lnTo>
                      <a:lnTo>
                        <a:pt x="1444" y="239"/>
                      </a:lnTo>
                      <a:lnTo>
                        <a:pt x="1470" y="242"/>
                      </a:lnTo>
                      <a:lnTo>
                        <a:pt x="1495" y="244"/>
                      </a:lnTo>
                      <a:lnTo>
                        <a:pt x="1521" y="249"/>
                      </a:lnTo>
                      <a:lnTo>
                        <a:pt x="1545" y="256"/>
                      </a:lnTo>
                      <a:lnTo>
                        <a:pt x="1570" y="265"/>
                      </a:lnTo>
                      <a:lnTo>
                        <a:pt x="1593" y="277"/>
                      </a:lnTo>
                      <a:lnTo>
                        <a:pt x="1617" y="291"/>
                      </a:lnTo>
                      <a:lnTo>
                        <a:pt x="1639" y="307"/>
                      </a:lnTo>
                      <a:lnTo>
                        <a:pt x="1660" y="327"/>
                      </a:lnTo>
                      <a:lnTo>
                        <a:pt x="1678" y="349"/>
                      </a:lnTo>
                      <a:lnTo>
                        <a:pt x="1697" y="375"/>
                      </a:lnTo>
                      <a:lnTo>
                        <a:pt x="1713" y="404"/>
                      </a:lnTo>
                      <a:lnTo>
                        <a:pt x="1726" y="436"/>
                      </a:lnTo>
                      <a:lnTo>
                        <a:pt x="1737" y="473"/>
                      </a:lnTo>
                      <a:lnTo>
                        <a:pt x="1747" y="514"/>
                      </a:lnTo>
                      <a:lnTo>
                        <a:pt x="1753" y="558"/>
                      </a:lnTo>
                      <a:lnTo>
                        <a:pt x="1758" y="607"/>
                      </a:lnTo>
                      <a:lnTo>
                        <a:pt x="1758" y="662"/>
                      </a:lnTo>
                      <a:lnTo>
                        <a:pt x="1756" y="719"/>
                      </a:lnTo>
                      <a:lnTo>
                        <a:pt x="1751" y="783"/>
                      </a:lnTo>
                      <a:lnTo>
                        <a:pt x="1741" y="851"/>
                      </a:lnTo>
                      <a:lnTo>
                        <a:pt x="1727" y="925"/>
                      </a:lnTo>
                      <a:lnTo>
                        <a:pt x="1726" y="929"/>
                      </a:lnTo>
                      <a:lnTo>
                        <a:pt x="1724" y="939"/>
                      </a:lnTo>
                      <a:lnTo>
                        <a:pt x="1720" y="955"/>
                      </a:lnTo>
                      <a:lnTo>
                        <a:pt x="1714" y="976"/>
                      </a:lnTo>
                      <a:lnTo>
                        <a:pt x="1706" y="1003"/>
                      </a:lnTo>
                      <a:lnTo>
                        <a:pt x="1699" y="1033"/>
                      </a:lnTo>
                      <a:lnTo>
                        <a:pt x="1689" y="1068"/>
                      </a:lnTo>
                      <a:lnTo>
                        <a:pt x="1679" y="1107"/>
                      </a:lnTo>
                      <a:lnTo>
                        <a:pt x="1668" y="1149"/>
                      </a:lnTo>
                      <a:lnTo>
                        <a:pt x="1656" y="1193"/>
                      </a:lnTo>
                      <a:lnTo>
                        <a:pt x="1645" y="1240"/>
                      </a:lnTo>
                      <a:lnTo>
                        <a:pt x="1631" y="1288"/>
                      </a:lnTo>
                      <a:lnTo>
                        <a:pt x="1619" y="1339"/>
                      </a:lnTo>
                      <a:lnTo>
                        <a:pt x="1606" y="1389"/>
                      </a:lnTo>
                      <a:lnTo>
                        <a:pt x="1593" y="1441"/>
                      </a:lnTo>
                      <a:lnTo>
                        <a:pt x="1597" y="1441"/>
                      </a:lnTo>
                      <a:lnTo>
                        <a:pt x="1580" y="1512"/>
                      </a:lnTo>
                      <a:lnTo>
                        <a:pt x="1561" y="1585"/>
                      </a:lnTo>
                      <a:lnTo>
                        <a:pt x="1561" y="1587"/>
                      </a:lnTo>
                      <a:lnTo>
                        <a:pt x="1538" y="1661"/>
                      </a:lnTo>
                      <a:lnTo>
                        <a:pt x="1511" y="1733"/>
                      </a:lnTo>
                      <a:lnTo>
                        <a:pt x="1480" y="1804"/>
                      </a:lnTo>
                      <a:lnTo>
                        <a:pt x="1447" y="1872"/>
                      </a:lnTo>
                      <a:lnTo>
                        <a:pt x="1411" y="1937"/>
                      </a:lnTo>
                      <a:lnTo>
                        <a:pt x="1373" y="2000"/>
                      </a:lnTo>
                      <a:lnTo>
                        <a:pt x="1332" y="2058"/>
                      </a:lnTo>
                      <a:lnTo>
                        <a:pt x="1289" y="2113"/>
                      </a:lnTo>
                      <a:lnTo>
                        <a:pt x="1244" y="2162"/>
                      </a:lnTo>
                      <a:lnTo>
                        <a:pt x="1196" y="2208"/>
                      </a:lnTo>
                      <a:lnTo>
                        <a:pt x="1146" y="2247"/>
                      </a:lnTo>
                      <a:lnTo>
                        <a:pt x="1096" y="2281"/>
                      </a:lnTo>
                      <a:lnTo>
                        <a:pt x="1043" y="2307"/>
                      </a:lnTo>
                      <a:lnTo>
                        <a:pt x="989" y="2326"/>
                      </a:lnTo>
                      <a:lnTo>
                        <a:pt x="933" y="2339"/>
                      </a:lnTo>
                      <a:lnTo>
                        <a:pt x="875" y="2343"/>
                      </a:lnTo>
                      <a:lnTo>
                        <a:pt x="820" y="2339"/>
                      </a:lnTo>
                      <a:lnTo>
                        <a:pt x="765" y="2326"/>
                      </a:lnTo>
                      <a:lnTo>
                        <a:pt x="710" y="2307"/>
                      </a:lnTo>
                      <a:lnTo>
                        <a:pt x="657" y="2281"/>
                      </a:lnTo>
                      <a:lnTo>
                        <a:pt x="607" y="2247"/>
                      </a:lnTo>
                      <a:lnTo>
                        <a:pt x="558" y="2208"/>
                      </a:lnTo>
                      <a:lnTo>
                        <a:pt x="510" y="2162"/>
                      </a:lnTo>
                      <a:lnTo>
                        <a:pt x="464" y="2113"/>
                      </a:lnTo>
                      <a:lnTo>
                        <a:pt x="421" y="2058"/>
                      </a:lnTo>
                      <a:lnTo>
                        <a:pt x="380" y="2000"/>
                      </a:lnTo>
                      <a:lnTo>
                        <a:pt x="342" y="1937"/>
                      </a:lnTo>
                      <a:lnTo>
                        <a:pt x="307" y="1872"/>
                      </a:lnTo>
                      <a:lnTo>
                        <a:pt x="273" y="1804"/>
                      </a:lnTo>
                      <a:lnTo>
                        <a:pt x="243" y="1733"/>
                      </a:lnTo>
                      <a:lnTo>
                        <a:pt x="215" y="1661"/>
                      </a:lnTo>
                      <a:lnTo>
                        <a:pt x="192" y="1587"/>
                      </a:lnTo>
                      <a:lnTo>
                        <a:pt x="188" y="1579"/>
                      </a:lnTo>
                      <a:lnTo>
                        <a:pt x="182" y="1563"/>
                      </a:lnTo>
                      <a:lnTo>
                        <a:pt x="174" y="1542"/>
                      </a:lnTo>
                      <a:lnTo>
                        <a:pt x="165" y="1516"/>
                      </a:lnTo>
                      <a:lnTo>
                        <a:pt x="154" y="1485"/>
                      </a:lnTo>
                      <a:lnTo>
                        <a:pt x="142" y="1450"/>
                      </a:lnTo>
                      <a:lnTo>
                        <a:pt x="129" y="1411"/>
                      </a:lnTo>
                      <a:lnTo>
                        <a:pt x="117" y="1368"/>
                      </a:lnTo>
                      <a:lnTo>
                        <a:pt x="105" y="1323"/>
                      </a:lnTo>
                      <a:lnTo>
                        <a:pt x="92" y="1275"/>
                      </a:lnTo>
                      <a:lnTo>
                        <a:pt x="80" y="1224"/>
                      </a:lnTo>
                      <a:lnTo>
                        <a:pt x="70" y="1173"/>
                      </a:lnTo>
                      <a:lnTo>
                        <a:pt x="60" y="1118"/>
                      </a:lnTo>
                      <a:lnTo>
                        <a:pt x="54" y="1064"/>
                      </a:lnTo>
                      <a:lnTo>
                        <a:pt x="48" y="1009"/>
                      </a:lnTo>
                      <a:lnTo>
                        <a:pt x="46" y="955"/>
                      </a:lnTo>
                      <a:lnTo>
                        <a:pt x="46" y="899"/>
                      </a:lnTo>
                      <a:lnTo>
                        <a:pt x="48" y="846"/>
                      </a:lnTo>
                      <a:lnTo>
                        <a:pt x="54" y="793"/>
                      </a:lnTo>
                      <a:lnTo>
                        <a:pt x="64" y="743"/>
                      </a:lnTo>
                      <a:lnTo>
                        <a:pt x="78" y="694"/>
                      </a:lnTo>
                      <a:lnTo>
                        <a:pt x="96" y="647"/>
                      </a:lnTo>
                      <a:lnTo>
                        <a:pt x="0" y="763"/>
                      </a:lnTo>
                      <a:lnTo>
                        <a:pt x="0" y="760"/>
                      </a:lnTo>
                      <a:lnTo>
                        <a:pt x="1" y="751"/>
                      </a:lnTo>
                      <a:lnTo>
                        <a:pt x="4" y="739"/>
                      </a:lnTo>
                      <a:lnTo>
                        <a:pt x="7" y="723"/>
                      </a:lnTo>
                      <a:lnTo>
                        <a:pt x="11" y="702"/>
                      </a:lnTo>
                      <a:lnTo>
                        <a:pt x="17" y="678"/>
                      </a:lnTo>
                      <a:lnTo>
                        <a:pt x="25" y="650"/>
                      </a:lnTo>
                      <a:lnTo>
                        <a:pt x="34" y="621"/>
                      </a:lnTo>
                      <a:lnTo>
                        <a:pt x="46" y="588"/>
                      </a:lnTo>
                      <a:lnTo>
                        <a:pt x="60" y="553"/>
                      </a:lnTo>
                      <a:lnTo>
                        <a:pt x="75" y="516"/>
                      </a:lnTo>
                      <a:lnTo>
                        <a:pt x="94" y="478"/>
                      </a:lnTo>
                      <a:lnTo>
                        <a:pt x="116" y="440"/>
                      </a:lnTo>
                      <a:lnTo>
                        <a:pt x="139" y="401"/>
                      </a:lnTo>
                      <a:lnTo>
                        <a:pt x="166" y="361"/>
                      </a:lnTo>
                      <a:lnTo>
                        <a:pt x="196" y="320"/>
                      </a:lnTo>
                      <a:lnTo>
                        <a:pt x="229" y="282"/>
                      </a:lnTo>
                      <a:lnTo>
                        <a:pt x="266" y="244"/>
                      </a:lnTo>
                      <a:lnTo>
                        <a:pt x="307" y="207"/>
                      </a:lnTo>
                      <a:lnTo>
                        <a:pt x="351" y="171"/>
                      </a:lnTo>
                      <a:lnTo>
                        <a:pt x="400" y="138"/>
                      </a:lnTo>
                      <a:lnTo>
                        <a:pt x="452" y="107"/>
                      </a:lnTo>
                      <a:lnTo>
                        <a:pt x="510" y="79"/>
                      </a:lnTo>
                      <a:lnTo>
                        <a:pt x="571" y="55"/>
                      </a:lnTo>
                      <a:lnTo>
                        <a:pt x="637" y="32"/>
                      </a:lnTo>
                      <a:lnTo>
                        <a:pt x="708" y="15"/>
                      </a:lnTo>
                      <a:lnTo>
                        <a:pt x="784" y="0"/>
                      </a:lnTo>
                      <a:lnTo>
                        <a:pt x="787" y="0"/>
                      </a:lnTo>
                      <a:lnTo>
                        <a:pt x="794" y="0"/>
                      </a:lnTo>
                      <a:lnTo>
                        <a:pt x="805" y="0"/>
                      </a:lnTo>
                      <a:close/>
                    </a:path>
                  </a:pathLst>
                </a:custGeom>
                <a:solidFill>
                  <a:srgbClr val="000F4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6" name="Google Shape;396;p9"/>
                <p:cNvSpPr/>
                <p:nvPr/>
              </p:nvSpPr>
              <p:spPr>
                <a:xfrm>
                  <a:off x="-119063" y="-5329238"/>
                  <a:ext cx="2790825" cy="3719513"/>
                </a:xfrm>
                <a:custGeom>
                  <a:rect b="b" l="l" r="r" t="t"/>
                  <a:pathLst>
                    <a:path extrusionOk="0" h="2343" w="1758">
                      <a:moveTo>
                        <a:pt x="845" y="578"/>
                      </a:moveTo>
                      <a:lnTo>
                        <a:pt x="815" y="578"/>
                      </a:lnTo>
                      <a:lnTo>
                        <a:pt x="786" y="579"/>
                      </a:lnTo>
                      <a:lnTo>
                        <a:pt x="755" y="582"/>
                      </a:lnTo>
                      <a:lnTo>
                        <a:pt x="723" y="586"/>
                      </a:lnTo>
                      <a:lnTo>
                        <a:pt x="691" y="591"/>
                      </a:lnTo>
                      <a:lnTo>
                        <a:pt x="657" y="600"/>
                      </a:lnTo>
                      <a:lnTo>
                        <a:pt x="625" y="610"/>
                      </a:lnTo>
                      <a:lnTo>
                        <a:pt x="592" y="621"/>
                      </a:lnTo>
                      <a:lnTo>
                        <a:pt x="559" y="636"/>
                      </a:lnTo>
                      <a:lnTo>
                        <a:pt x="527" y="653"/>
                      </a:lnTo>
                      <a:lnTo>
                        <a:pt x="495" y="671"/>
                      </a:lnTo>
                      <a:lnTo>
                        <a:pt x="464" y="695"/>
                      </a:lnTo>
                      <a:lnTo>
                        <a:pt x="433" y="721"/>
                      </a:lnTo>
                      <a:lnTo>
                        <a:pt x="405" y="749"/>
                      </a:lnTo>
                      <a:lnTo>
                        <a:pt x="377" y="781"/>
                      </a:lnTo>
                      <a:lnTo>
                        <a:pt x="351" y="818"/>
                      </a:lnTo>
                      <a:lnTo>
                        <a:pt x="327" y="857"/>
                      </a:lnTo>
                      <a:lnTo>
                        <a:pt x="305" y="900"/>
                      </a:lnTo>
                      <a:lnTo>
                        <a:pt x="286" y="948"/>
                      </a:lnTo>
                      <a:lnTo>
                        <a:pt x="268" y="1001"/>
                      </a:lnTo>
                      <a:lnTo>
                        <a:pt x="254" y="1058"/>
                      </a:lnTo>
                      <a:lnTo>
                        <a:pt x="241" y="1120"/>
                      </a:lnTo>
                      <a:lnTo>
                        <a:pt x="233" y="1186"/>
                      </a:lnTo>
                      <a:lnTo>
                        <a:pt x="226" y="1257"/>
                      </a:lnTo>
                      <a:lnTo>
                        <a:pt x="224" y="1335"/>
                      </a:lnTo>
                      <a:lnTo>
                        <a:pt x="225" y="1416"/>
                      </a:lnTo>
                      <a:lnTo>
                        <a:pt x="230" y="1505"/>
                      </a:lnTo>
                      <a:lnTo>
                        <a:pt x="235" y="1552"/>
                      </a:lnTo>
                      <a:lnTo>
                        <a:pt x="246" y="1599"/>
                      </a:lnTo>
                      <a:lnTo>
                        <a:pt x="262" y="1644"/>
                      </a:lnTo>
                      <a:lnTo>
                        <a:pt x="284" y="1690"/>
                      </a:lnTo>
                      <a:lnTo>
                        <a:pt x="309" y="1734"/>
                      </a:lnTo>
                      <a:lnTo>
                        <a:pt x="339" y="1777"/>
                      </a:lnTo>
                      <a:lnTo>
                        <a:pt x="369" y="1818"/>
                      </a:lnTo>
                      <a:lnTo>
                        <a:pt x="401" y="1856"/>
                      </a:lnTo>
                      <a:lnTo>
                        <a:pt x="433" y="1892"/>
                      </a:lnTo>
                      <a:lnTo>
                        <a:pt x="465" y="1924"/>
                      </a:lnTo>
                      <a:lnTo>
                        <a:pt x="496" y="1953"/>
                      </a:lnTo>
                      <a:lnTo>
                        <a:pt x="524" y="1978"/>
                      </a:lnTo>
                      <a:lnTo>
                        <a:pt x="550" y="1997"/>
                      </a:lnTo>
                      <a:lnTo>
                        <a:pt x="602" y="1834"/>
                      </a:lnTo>
                      <a:lnTo>
                        <a:pt x="1151" y="1834"/>
                      </a:lnTo>
                      <a:lnTo>
                        <a:pt x="1203" y="1994"/>
                      </a:lnTo>
                      <a:lnTo>
                        <a:pt x="1246" y="1959"/>
                      </a:lnTo>
                      <a:lnTo>
                        <a:pt x="1289" y="1921"/>
                      </a:lnTo>
                      <a:lnTo>
                        <a:pt x="1341" y="1866"/>
                      </a:lnTo>
                      <a:lnTo>
                        <a:pt x="1386" y="1807"/>
                      </a:lnTo>
                      <a:lnTo>
                        <a:pt x="1427" y="1745"/>
                      </a:lnTo>
                      <a:lnTo>
                        <a:pt x="1463" y="1680"/>
                      </a:lnTo>
                      <a:lnTo>
                        <a:pt x="1492" y="1612"/>
                      </a:lnTo>
                      <a:lnTo>
                        <a:pt x="1516" y="1542"/>
                      </a:lnTo>
                      <a:lnTo>
                        <a:pt x="1535" y="1469"/>
                      </a:lnTo>
                      <a:lnTo>
                        <a:pt x="1549" y="1395"/>
                      </a:lnTo>
                      <a:lnTo>
                        <a:pt x="1554" y="1360"/>
                      </a:lnTo>
                      <a:lnTo>
                        <a:pt x="1558" y="1322"/>
                      </a:lnTo>
                      <a:lnTo>
                        <a:pt x="1561" y="1283"/>
                      </a:lnTo>
                      <a:lnTo>
                        <a:pt x="1565" y="1243"/>
                      </a:lnTo>
                      <a:lnTo>
                        <a:pt x="1567" y="1202"/>
                      </a:lnTo>
                      <a:lnTo>
                        <a:pt x="1569" y="1161"/>
                      </a:lnTo>
                      <a:lnTo>
                        <a:pt x="1567" y="1120"/>
                      </a:lnTo>
                      <a:lnTo>
                        <a:pt x="1566" y="1079"/>
                      </a:lnTo>
                      <a:lnTo>
                        <a:pt x="1564" y="1037"/>
                      </a:lnTo>
                      <a:lnTo>
                        <a:pt x="1558" y="996"/>
                      </a:lnTo>
                      <a:lnTo>
                        <a:pt x="1551" y="956"/>
                      </a:lnTo>
                      <a:lnTo>
                        <a:pt x="1542" y="918"/>
                      </a:lnTo>
                      <a:lnTo>
                        <a:pt x="1530" y="879"/>
                      </a:lnTo>
                      <a:lnTo>
                        <a:pt x="1516" y="843"/>
                      </a:lnTo>
                      <a:lnTo>
                        <a:pt x="1500" y="808"/>
                      </a:lnTo>
                      <a:lnTo>
                        <a:pt x="1479" y="775"/>
                      </a:lnTo>
                      <a:lnTo>
                        <a:pt x="1457" y="744"/>
                      </a:lnTo>
                      <a:lnTo>
                        <a:pt x="1431" y="714"/>
                      </a:lnTo>
                      <a:lnTo>
                        <a:pt x="1401" y="689"/>
                      </a:lnTo>
                      <a:lnTo>
                        <a:pt x="1368" y="665"/>
                      </a:lnTo>
                      <a:lnTo>
                        <a:pt x="1331" y="644"/>
                      </a:lnTo>
                      <a:lnTo>
                        <a:pt x="1290" y="628"/>
                      </a:lnTo>
                      <a:lnTo>
                        <a:pt x="1245" y="614"/>
                      </a:lnTo>
                      <a:lnTo>
                        <a:pt x="1196" y="604"/>
                      </a:lnTo>
                      <a:lnTo>
                        <a:pt x="1143" y="599"/>
                      </a:lnTo>
                      <a:lnTo>
                        <a:pt x="1083" y="596"/>
                      </a:lnTo>
                      <a:lnTo>
                        <a:pt x="1021" y="599"/>
                      </a:lnTo>
                      <a:lnTo>
                        <a:pt x="1018" y="599"/>
                      </a:lnTo>
                      <a:lnTo>
                        <a:pt x="1013" y="598"/>
                      </a:lnTo>
                      <a:lnTo>
                        <a:pt x="1005" y="595"/>
                      </a:lnTo>
                      <a:lnTo>
                        <a:pt x="994" y="593"/>
                      </a:lnTo>
                      <a:lnTo>
                        <a:pt x="979" y="590"/>
                      </a:lnTo>
                      <a:lnTo>
                        <a:pt x="962" y="588"/>
                      </a:lnTo>
                      <a:lnTo>
                        <a:pt x="943" y="585"/>
                      </a:lnTo>
                      <a:lnTo>
                        <a:pt x="921" y="582"/>
                      </a:lnTo>
                      <a:lnTo>
                        <a:pt x="898" y="580"/>
                      </a:lnTo>
                      <a:lnTo>
                        <a:pt x="872" y="579"/>
                      </a:lnTo>
                      <a:lnTo>
                        <a:pt x="845" y="578"/>
                      </a:lnTo>
                      <a:close/>
                      <a:moveTo>
                        <a:pt x="805" y="0"/>
                      </a:moveTo>
                      <a:lnTo>
                        <a:pt x="821" y="0"/>
                      </a:lnTo>
                      <a:lnTo>
                        <a:pt x="840" y="2"/>
                      </a:lnTo>
                      <a:lnTo>
                        <a:pt x="862" y="3"/>
                      </a:lnTo>
                      <a:lnTo>
                        <a:pt x="886" y="5"/>
                      </a:lnTo>
                      <a:lnTo>
                        <a:pt x="914" y="8"/>
                      </a:lnTo>
                      <a:lnTo>
                        <a:pt x="941" y="11"/>
                      </a:lnTo>
                      <a:lnTo>
                        <a:pt x="970" y="18"/>
                      </a:lnTo>
                      <a:lnTo>
                        <a:pt x="1000" y="24"/>
                      </a:lnTo>
                      <a:lnTo>
                        <a:pt x="1029" y="32"/>
                      </a:lnTo>
                      <a:lnTo>
                        <a:pt x="1058" y="42"/>
                      </a:lnTo>
                      <a:lnTo>
                        <a:pt x="1087" y="55"/>
                      </a:lnTo>
                      <a:lnTo>
                        <a:pt x="1113" y="69"/>
                      </a:lnTo>
                      <a:lnTo>
                        <a:pt x="1139" y="85"/>
                      </a:lnTo>
                      <a:lnTo>
                        <a:pt x="1162" y="104"/>
                      </a:lnTo>
                      <a:lnTo>
                        <a:pt x="1182" y="125"/>
                      </a:lnTo>
                      <a:lnTo>
                        <a:pt x="1199" y="149"/>
                      </a:lnTo>
                      <a:lnTo>
                        <a:pt x="1213" y="176"/>
                      </a:lnTo>
                      <a:lnTo>
                        <a:pt x="1221" y="206"/>
                      </a:lnTo>
                      <a:lnTo>
                        <a:pt x="1226" y="239"/>
                      </a:lnTo>
                      <a:lnTo>
                        <a:pt x="1225" y="276"/>
                      </a:lnTo>
                      <a:lnTo>
                        <a:pt x="1226" y="275"/>
                      </a:lnTo>
                      <a:lnTo>
                        <a:pt x="1231" y="274"/>
                      </a:lnTo>
                      <a:lnTo>
                        <a:pt x="1239" y="271"/>
                      </a:lnTo>
                      <a:lnTo>
                        <a:pt x="1248" y="268"/>
                      </a:lnTo>
                      <a:lnTo>
                        <a:pt x="1261" y="264"/>
                      </a:lnTo>
                      <a:lnTo>
                        <a:pt x="1276" y="260"/>
                      </a:lnTo>
                      <a:lnTo>
                        <a:pt x="1292" y="256"/>
                      </a:lnTo>
                      <a:lnTo>
                        <a:pt x="1310" y="253"/>
                      </a:lnTo>
                      <a:lnTo>
                        <a:pt x="1330" y="248"/>
                      </a:lnTo>
                      <a:lnTo>
                        <a:pt x="1351" y="245"/>
                      </a:lnTo>
                      <a:lnTo>
                        <a:pt x="1373" y="243"/>
                      </a:lnTo>
                      <a:lnTo>
                        <a:pt x="1396" y="240"/>
                      </a:lnTo>
                      <a:lnTo>
                        <a:pt x="1420" y="239"/>
                      </a:lnTo>
                      <a:lnTo>
                        <a:pt x="1444" y="239"/>
                      </a:lnTo>
                      <a:lnTo>
                        <a:pt x="1470" y="242"/>
                      </a:lnTo>
                      <a:lnTo>
                        <a:pt x="1495" y="244"/>
                      </a:lnTo>
                      <a:lnTo>
                        <a:pt x="1521" y="249"/>
                      </a:lnTo>
                      <a:lnTo>
                        <a:pt x="1545" y="256"/>
                      </a:lnTo>
                      <a:lnTo>
                        <a:pt x="1570" y="265"/>
                      </a:lnTo>
                      <a:lnTo>
                        <a:pt x="1593" y="277"/>
                      </a:lnTo>
                      <a:lnTo>
                        <a:pt x="1617" y="291"/>
                      </a:lnTo>
                      <a:lnTo>
                        <a:pt x="1639" y="307"/>
                      </a:lnTo>
                      <a:lnTo>
                        <a:pt x="1660" y="327"/>
                      </a:lnTo>
                      <a:lnTo>
                        <a:pt x="1678" y="349"/>
                      </a:lnTo>
                      <a:lnTo>
                        <a:pt x="1697" y="375"/>
                      </a:lnTo>
                      <a:lnTo>
                        <a:pt x="1713" y="404"/>
                      </a:lnTo>
                      <a:lnTo>
                        <a:pt x="1726" y="436"/>
                      </a:lnTo>
                      <a:lnTo>
                        <a:pt x="1737" y="473"/>
                      </a:lnTo>
                      <a:lnTo>
                        <a:pt x="1747" y="514"/>
                      </a:lnTo>
                      <a:lnTo>
                        <a:pt x="1753" y="558"/>
                      </a:lnTo>
                      <a:lnTo>
                        <a:pt x="1758" y="607"/>
                      </a:lnTo>
                      <a:lnTo>
                        <a:pt x="1758" y="662"/>
                      </a:lnTo>
                      <a:lnTo>
                        <a:pt x="1756" y="719"/>
                      </a:lnTo>
                      <a:lnTo>
                        <a:pt x="1751" y="783"/>
                      </a:lnTo>
                      <a:lnTo>
                        <a:pt x="1741" y="851"/>
                      </a:lnTo>
                      <a:lnTo>
                        <a:pt x="1727" y="925"/>
                      </a:lnTo>
                      <a:lnTo>
                        <a:pt x="1726" y="929"/>
                      </a:lnTo>
                      <a:lnTo>
                        <a:pt x="1724" y="939"/>
                      </a:lnTo>
                      <a:lnTo>
                        <a:pt x="1720" y="955"/>
                      </a:lnTo>
                      <a:lnTo>
                        <a:pt x="1714" y="976"/>
                      </a:lnTo>
                      <a:lnTo>
                        <a:pt x="1706" y="1003"/>
                      </a:lnTo>
                      <a:lnTo>
                        <a:pt x="1699" y="1033"/>
                      </a:lnTo>
                      <a:lnTo>
                        <a:pt x="1689" y="1068"/>
                      </a:lnTo>
                      <a:lnTo>
                        <a:pt x="1679" y="1107"/>
                      </a:lnTo>
                      <a:lnTo>
                        <a:pt x="1668" y="1149"/>
                      </a:lnTo>
                      <a:lnTo>
                        <a:pt x="1656" y="1193"/>
                      </a:lnTo>
                      <a:lnTo>
                        <a:pt x="1645" y="1240"/>
                      </a:lnTo>
                      <a:lnTo>
                        <a:pt x="1631" y="1288"/>
                      </a:lnTo>
                      <a:lnTo>
                        <a:pt x="1619" y="1339"/>
                      </a:lnTo>
                      <a:lnTo>
                        <a:pt x="1606" y="1389"/>
                      </a:lnTo>
                      <a:lnTo>
                        <a:pt x="1593" y="1441"/>
                      </a:lnTo>
                      <a:lnTo>
                        <a:pt x="1597" y="1441"/>
                      </a:lnTo>
                      <a:lnTo>
                        <a:pt x="1580" y="1512"/>
                      </a:lnTo>
                      <a:lnTo>
                        <a:pt x="1561" y="1585"/>
                      </a:lnTo>
                      <a:lnTo>
                        <a:pt x="1561" y="1587"/>
                      </a:lnTo>
                      <a:lnTo>
                        <a:pt x="1538" y="1661"/>
                      </a:lnTo>
                      <a:lnTo>
                        <a:pt x="1511" y="1733"/>
                      </a:lnTo>
                      <a:lnTo>
                        <a:pt x="1480" y="1804"/>
                      </a:lnTo>
                      <a:lnTo>
                        <a:pt x="1447" y="1872"/>
                      </a:lnTo>
                      <a:lnTo>
                        <a:pt x="1411" y="1937"/>
                      </a:lnTo>
                      <a:lnTo>
                        <a:pt x="1373" y="2000"/>
                      </a:lnTo>
                      <a:lnTo>
                        <a:pt x="1332" y="2058"/>
                      </a:lnTo>
                      <a:lnTo>
                        <a:pt x="1289" y="2113"/>
                      </a:lnTo>
                      <a:lnTo>
                        <a:pt x="1244" y="2162"/>
                      </a:lnTo>
                      <a:lnTo>
                        <a:pt x="1196" y="2208"/>
                      </a:lnTo>
                      <a:lnTo>
                        <a:pt x="1146" y="2247"/>
                      </a:lnTo>
                      <a:lnTo>
                        <a:pt x="1096" y="2281"/>
                      </a:lnTo>
                      <a:lnTo>
                        <a:pt x="1043" y="2307"/>
                      </a:lnTo>
                      <a:lnTo>
                        <a:pt x="989" y="2326"/>
                      </a:lnTo>
                      <a:lnTo>
                        <a:pt x="933" y="2339"/>
                      </a:lnTo>
                      <a:lnTo>
                        <a:pt x="875" y="2343"/>
                      </a:lnTo>
                      <a:lnTo>
                        <a:pt x="820" y="2339"/>
                      </a:lnTo>
                      <a:lnTo>
                        <a:pt x="765" y="2326"/>
                      </a:lnTo>
                      <a:lnTo>
                        <a:pt x="710" y="2307"/>
                      </a:lnTo>
                      <a:lnTo>
                        <a:pt x="657" y="2281"/>
                      </a:lnTo>
                      <a:lnTo>
                        <a:pt x="607" y="2247"/>
                      </a:lnTo>
                      <a:lnTo>
                        <a:pt x="558" y="2208"/>
                      </a:lnTo>
                      <a:lnTo>
                        <a:pt x="510" y="2162"/>
                      </a:lnTo>
                      <a:lnTo>
                        <a:pt x="464" y="2113"/>
                      </a:lnTo>
                      <a:lnTo>
                        <a:pt x="421" y="2058"/>
                      </a:lnTo>
                      <a:lnTo>
                        <a:pt x="380" y="2000"/>
                      </a:lnTo>
                      <a:lnTo>
                        <a:pt x="342" y="1937"/>
                      </a:lnTo>
                      <a:lnTo>
                        <a:pt x="307" y="1872"/>
                      </a:lnTo>
                      <a:lnTo>
                        <a:pt x="273" y="1804"/>
                      </a:lnTo>
                      <a:lnTo>
                        <a:pt x="243" y="1733"/>
                      </a:lnTo>
                      <a:lnTo>
                        <a:pt x="215" y="1661"/>
                      </a:lnTo>
                      <a:lnTo>
                        <a:pt x="192" y="1587"/>
                      </a:lnTo>
                      <a:lnTo>
                        <a:pt x="188" y="1579"/>
                      </a:lnTo>
                      <a:lnTo>
                        <a:pt x="182" y="1563"/>
                      </a:lnTo>
                      <a:lnTo>
                        <a:pt x="174" y="1542"/>
                      </a:lnTo>
                      <a:lnTo>
                        <a:pt x="165" y="1516"/>
                      </a:lnTo>
                      <a:lnTo>
                        <a:pt x="154" y="1485"/>
                      </a:lnTo>
                      <a:lnTo>
                        <a:pt x="142" y="1450"/>
                      </a:lnTo>
                      <a:lnTo>
                        <a:pt x="129" y="1411"/>
                      </a:lnTo>
                      <a:lnTo>
                        <a:pt x="117" y="1368"/>
                      </a:lnTo>
                      <a:lnTo>
                        <a:pt x="105" y="1323"/>
                      </a:lnTo>
                      <a:lnTo>
                        <a:pt x="92" y="1275"/>
                      </a:lnTo>
                      <a:lnTo>
                        <a:pt x="80" y="1224"/>
                      </a:lnTo>
                      <a:lnTo>
                        <a:pt x="70" y="1173"/>
                      </a:lnTo>
                      <a:lnTo>
                        <a:pt x="60" y="1118"/>
                      </a:lnTo>
                      <a:lnTo>
                        <a:pt x="54" y="1064"/>
                      </a:lnTo>
                      <a:lnTo>
                        <a:pt x="48" y="1009"/>
                      </a:lnTo>
                      <a:lnTo>
                        <a:pt x="46" y="955"/>
                      </a:lnTo>
                      <a:lnTo>
                        <a:pt x="46" y="899"/>
                      </a:lnTo>
                      <a:lnTo>
                        <a:pt x="48" y="846"/>
                      </a:lnTo>
                      <a:lnTo>
                        <a:pt x="54" y="793"/>
                      </a:lnTo>
                      <a:lnTo>
                        <a:pt x="64" y="743"/>
                      </a:lnTo>
                      <a:lnTo>
                        <a:pt x="78" y="694"/>
                      </a:lnTo>
                      <a:lnTo>
                        <a:pt x="96" y="647"/>
                      </a:lnTo>
                      <a:lnTo>
                        <a:pt x="0" y="763"/>
                      </a:lnTo>
                      <a:lnTo>
                        <a:pt x="0" y="760"/>
                      </a:lnTo>
                      <a:lnTo>
                        <a:pt x="1" y="751"/>
                      </a:lnTo>
                      <a:lnTo>
                        <a:pt x="4" y="739"/>
                      </a:lnTo>
                      <a:lnTo>
                        <a:pt x="7" y="723"/>
                      </a:lnTo>
                      <a:lnTo>
                        <a:pt x="11" y="702"/>
                      </a:lnTo>
                      <a:lnTo>
                        <a:pt x="17" y="678"/>
                      </a:lnTo>
                      <a:lnTo>
                        <a:pt x="25" y="650"/>
                      </a:lnTo>
                      <a:lnTo>
                        <a:pt x="34" y="621"/>
                      </a:lnTo>
                      <a:lnTo>
                        <a:pt x="46" y="588"/>
                      </a:lnTo>
                      <a:lnTo>
                        <a:pt x="60" y="553"/>
                      </a:lnTo>
                      <a:lnTo>
                        <a:pt x="75" y="516"/>
                      </a:lnTo>
                      <a:lnTo>
                        <a:pt x="94" y="478"/>
                      </a:lnTo>
                      <a:lnTo>
                        <a:pt x="116" y="440"/>
                      </a:lnTo>
                      <a:lnTo>
                        <a:pt x="139" y="401"/>
                      </a:lnTo>
                      <a:lnTo>
                        <a:pt x="166" y="361"/>
                      </a:lnTo>
                      <a:lnTo>
                        <a:pt x="196" y="320"/>
                      </a:lnTo>
                      <a:lnTo>
                        <a:pt x="229" y="282"/>
                      </a:lnTo>
                      <a:lnTo>
                        <a:pt x="266" y="244"/>
                      </a:lnTo>
                      <a:lnTo>
                        <a:pt x="307" y="207"/>
                      </a:lnTo>
                      <a:lnTo>
                        <a:pt x="351" y="171"/>
                      </a:lnTo>
                      <a:lnTo>
                        <a:pt x="400" y="138"/>
                      </a:lnTo>
                      <a:lnTo>
                        <a:pt x="452" y="107"/>
                      </a:lnTo>
                      <a:lnTo>
                        <a:pt x="510" y="79"/>
                      </a:lnTo>
                      <a:lnTo>
                        <a:pt x="571" y="55"/>
                      </a:lnTo>
                      <a:lnTo>
                        <a:pt x="637" y="32"/>
                      </a:lnTo>
                      <a:lnTo>
                        <a:pt x="708" y="15"/>
                      </a:lnTo>
                      <a:lnTo>
                        <a:pt x="784" y="0"/>
                      </a:lnTo>
                      <a:lnTo>
                        <a:pt x="787" y="0"/>
                      </a:lnTo>
                      <a:lnTo>
                        <a:pt x="794" y="0"/>
                      </a:lnTo>
                      <a:lnTo>
                        <a:pt x="805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7" name="Google Shape;397;p9"/>
                <p:cNvSpPr/>
                <p:nvPr/>
              </p:nvSpPr>
              <p:spPr>
                <a:xfrm>
                  <a:off x="917575" y="-2244725"/>
                  <a:ext cx="711200" cy="163513"/>
                </a:xfrm>
                <a:custGeom>
                  <a:rect b="b" l="l" r="r" t="t"/>
                  <a:pathLst>
                    <a:path extrusionOk="0" h="103" w="448">
                      <a:moveTo>
                        <a:pt x="0" y="0"/>
                      </a:moveTo>
                      <a:lnTo>
                        <a:pt x="448" y="0"/>
                      </a:lnTo>
                      <a:lnTo>
                        <a:pt x="418" y="30"/>
                      </a:lnTo>
                      <a:lnTo>
                        <a:pt x="385" y="54"/>
                      </a:lnTo>
                      <a:lnTo>
                        <a:pt x="349" y="75"/>
                      </a:lnTo>
                      <a:lnTo>
                        <a:pt x="310" y="90"/>
                      </a:lnTo>
                      <a:lnTo>
                        <a:pt x="268" y="99"/>
                      </a:lnTo>
                      <a:lnTo>
                        <a:pt x="222" y="103"/>
                      </a:lnTo>
                      <a:lnTo>
                        <a:pt x="179" y="99"/>
                      </a:lnTo>
                      <a:lnTo>
                        <a:pt x="137" y="89"/>
                      </a:lnTo>
                      <a:lnTo>
                        <a:pt x="98" y="74"/>
                      </a:lnTo>
                      <a:lnTo>
                        <a:pt x="62" y="53"/>
                      </a:lnTo>
                      <a:lnTo>
                        <a:pt x="29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AD8B4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398" name="Google Shape;398;p9"/>
          <p:cNvSpPr txBox="1"/>
          <p:nvPr/>
        </p:nvSpPr>
        <p:spPr>
          <a:xfrm>
            <a:off x="3982554" y="950606"/>
            <a:ext cx="562708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Please keep this as a back-up slide in case the panelists ask for it</a:t>
            </a:r>
            <a:r>
              <a:rPr lang="en-IN" sz="20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.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57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12A6F8"/>
      </a:accent1>
      <a:accent2>
        <a:srgbClr val="7DC5FB"/>
      </a:accent2>
      <a:accent3>
        <a:srgbClr val="A6A6A6"/>
      </a:accent3>
      <a:accent4>
        <a:srgbClr val="D9D9D9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2013-09-12T13:05:01Z</dcterms:created>
  <dc:creator>Julian</dc:creator>
</cp:coreProperties>
</file>